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emf" ContentType="image/x-emf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Прямоугольник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Прямоугольник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Прямоугольник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Прямоугольник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Прямоугольник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Скругленный прямоугольник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Скругленный прямоугольник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Прямоугольник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Прямоугольник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26" name="Дата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8" name="Нижний колонтитул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ransition>
    <p:zoom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Прямоугольник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Прямоугольник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Прямоугольник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Прямоугольник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Скругленный прямоугольник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Скругленный прямоугольник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Прямоугольник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Прямоугольник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Прямоугольник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Прямоугольник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Прямоугольник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Прямоугольник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08.12.2009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ru-RU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ransition>
    <p:zoom/>
  </p:transition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gif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071538" y="1785926"/>
            <a:ext cx="7159331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Решение Задач</a:t>
            </a:r>
          </a:p>
          <a:p>
            <a:pPr algn="ctr"/>
            <a:r>
              <a:rPr lang="ru-RU" sz="5400" b="1" cap="all" spc="0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на движение</a:t>
            </a:r>
            <a:endParaRPr lang="ru-RU" sz="5400" b="1" cap="all" spc="0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4286256"/>
            <a:ext cx="2187740" cy="17573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072198" y="4071942"/>
            <a:ext cx="2400304" cy="24003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1"/>
          <p:cNvSpPr>
            <a:spLocks noChangeArrowheads="1"/>
          </p:cNvSpPr>
          <p:nvPr/>
        </p:nvSpPr>
        <p:spPr bwMode="auto">
          <a:xfrm>
            <a:off x="214282" y="928670"/>
            <a:ext cx="8643998" cy="310854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 Москвы и Санкт – Петербурга, расстояние между которыми 690 км, одновременно навстречу друг другу вышли два поезда. Через сколько часов расстояние между ними сократится до 144 км, если скорость одного поезда 98 км/ч, а скорость другого -</a:t>
            </a:r>
            <a:r>
              <a:rPr kumimoji="0" lang="ru-RU" sz="2800" b="1" i="1" u="none" strike="noStrike" cap="none" normalizeH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84 км/ч?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785786" y="5357826"/>
            <a:ext cx="5286412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Овал 3"/>
          <p:cNvSpPr/>
          <p:nvPr/>
        </p:nvSpPr>
        <p:spPr>
          <a:xfrm>
            <a:off x="785786" y="5214950"/>
            <a:ext cx="71438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Овал 4"/>
          <p:cNvSpPr/>
          <p:nvPr/>
        </p:nvSpPr>
        <p:spPr>
          <a:xfrm>
            <a:off x="6000760" y="5214950"/>
            <a:ext cx="71438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углом вверх 5"/>
          <p:cNvSpPr/>
          <p:nvPr/>
        </p:nvSpPr>
        <p:spPr>
          <a:xfrm rot="16200000" flipV="1">
            <a:off x="1000100" y="4714883"/>
            <a:ext cx="428627" cy="857256"/>
          </a:xfrm>
          <a:prstGeom prst="bentUpArrow">
            <a:avLst>
              <a:gd name="adj1" fmla="val 14139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7-конечная звезда 7"/>
          <p:cNvSpPr/>
          <p:nvPr/>
        </p:nvSpPr>
        <p:spPr>
          <a:xfrm>
            <a:off x="3143240" y="5214950"/>
            <a:ext cx="214314" cy="214314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Стрелка углом вверх 9"/>
          <p:cNvSpPr/>
          <p:nvPr/>
        </p:nvSpPr>
        <p:spPr>
          <a:xfrm rot="5400000" flipH="1" flipV="1">
            <a:off x="5500694" y="4786322"/>
            <a:ext cx="428628" cy="714379"/>
          </a:xfrm>
          <a:prstGeom prst="bentUpArrow">
            <a:avLst>
              <a:gd name="adj1" fmla="val 14139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TextBox 10"/>
          <p:cNvSpPr txBox="1"/>
          <p:nvPr/>
        </p:nvSpPr>
        <p:spPr>
          <a:xfrm>
            <a:off x="500034" y="4572008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98 км/ч</a:t>
            </a:r>
            <a:endParaRPr lang="ru-RU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5143504" y="4572008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84 км/ч</a:t>
            </a:r>
            <a:endParaRPr lang="ru-RU" b="1" dirty="0"/>
          </a:p>
        </p:txBody>
      </p:sp>
      <p:sp>
        <p:nvSpPr>
          <p:cNvPr id="13" name="Правая круглая скобка 12"/>
          <p:cNvSpPr/>
          <p:nvPr/>
        </p:nvSpPr>
        <p:spPr>
          <a:xfrm rot="5400000">
            <a:off x="3250397" y="2893215"/>
            <a:ext cx="357190" cy="5286412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928926" y="5715016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690  км</a:t>
            </a:r>
            <a:endParaRPr lang="ru-RU" b="1" dirty="0"/>
          </a:p>
        </p:txBody>
      </p:sp>
      <p:sp>
        <p:nvSpPr>
          <p:cNvPr id="15" name="7-конечная звезда 14"/>
          <p:cNvSpPr/>
          <p:nvPr/>
        </p:nvSpPr>
        <p:spPr>
          <a:xfrm>
            <a:off x="4286248" y="5214950"/>
            <a:ext cx="214314" cy="214314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Правая круглая скобка 15"/>
          <p:cNvSpPr/>
          <p:nvPr/>
        </p:nvSpPr>
        <p:spPr>
          <a:xfrm rot="16200000" flipV="1">
            <a:off x="3714744" y="4572008"/>
            <a:ext cx="214314" cy="1214446"/>
          </a:xfrm>
          <a:prstGeom prst="rightBracket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3071802" y="4643446"/>
            <a:ext cx="150019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dirty="0" smtClean="0"/>
              <a:t>144   км</a:t>
            </a:r>
            <a:endParaRPr lang="ru-RU" b="1" dirty="0"/>
          </a:p>
        </p:txBody>
      </p:sp>
      <p:sp>
        <p:nvSpPr>
          <p:cNvPr id="18" name="TextBox 17"/>
          <p:cNvSpPr txBox="1"/>
          <p:nvPr/>
        </p:nvSpPr>
        <p:spPr>
          <a:xfrm>
            <a:off x="3214678" y="6072206"/>
            <a:ext cx="100013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b="1" dirty="0" smtClean="0">
                <a:solidFill>
                  <a:srgbClr val="FF0000"/>
                </a:solidFill>
              </a:rPr>
              <a:t>t = </a:t>
            </a:r>
            <a:r>
              <a:rPr lang="ru-RU" sz="2800" b="1" dirty="0" smtClean="0">
                <a:solidFill>
                  <a:srgbClr val="FF0000"/>
                </a:solidFill>
              </a:rPr>
              <a:t>?</a:t>
            </a:r>
            <a:endParaRPr lang="ru-RU" sz="2800" b="1" dirty="0">
              <a:solidFill>
                <a:srgbClr val="FF0000"/>
              </a:solidFill>
            </a:endParaRPr>
          </a:p>
        </p:txBody>
      </p:sp>
      <p:pic>
        <p:nvPicPr>
          <p:cNvPr id="22" name="Picture 4" descr="http://www.biport.net/images/rusmap.gif"/>
          <p:cNvPicPr>
            <a:picLocks noChangeAspect="1" noChangeArrowheads="1"/>
          </p:cNvPicPr>
          <p:nvPr/>
        </p:nvPicPr>
        <p:blipFill>
          <a:blip r:embed="rId2"/>
          <a:srcRect l="7563" t="37790" r="66386" b="40058"/>
          <a:stretch>
            <a:fillRect/>
          </a:stretch>
        </p:blipFill>
        <p:spPr bwMode="auto">
          <a:xfrm>
            <a:off x="6643702" y="3857628"/>
            <a:ext cx="2214578" cy="1214446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http://otvoyna.ru/pic/image004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928670"/>
            <a:ext cx="7969819" cy="4357718"/>
          </a:xfrm>
          <a:prstGeom prst="rect">
            <a:avLst/>
          </a:prstGeom>
          <a:noFill/>
        </p:spPr>
      </p:pic>
      <p:sp>
        <p:nvSpPr>
          <p:cNvPr id="4" name="Прямоугольник 3"/>
          <p:cNvSpPr/>
          <p:nvPr/>
        </p:nvSpPr>
        <p:spPr>
          <a:xfrm>
            <a:off x="714348" y="5643578"/>
            <a:ext cx="7598555" cy="76944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4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Оборона Сталинграда</a:t>
            </a:r>
            <a:endParaRPr lang="ru-RU" sz="4400" b="1" cap="none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V1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857356" y="428604"/>
            <a:ext cx="5251466" cy="6215082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7" name="Rectangle 1"/>
          <p:cNvSpPr>
            <a:spLocks noChangeArrowheads="1"/>
          </p:cNvSpPr>
          <p:nvPr/>
        </p:nvSpPr>
        <p:spPr bwMode="auto">
          <a:xfrm>
            <a:off x="0" y="642918"/>
            <a:ext cx="9144000" cy="2677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 Москвы в противоположных направлениях (в Санкт -Петербург и Волгоград) вышли 2 поезда и через 4 часа расстояние между ними стало равно 620 км. С какой скоростью двигался поезд в Волгоград, если скорость поезда в Петербург -</a:t>
            </a:r>
            <a:r>
              <a:rPr kumimoji="0" lang="ru-RU" sz="2800" b="1" i="1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87 км/ч?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857224" y="4143380"/>
            <a:ext cx="735811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Box 3"/>
          <p:cNvSpPr txBox="1"/>
          <p:nvPr/>
        </p:nvSpPr>
        <p:spPr>
          <a:xfrm>
            <a:off x="3929058" y="4714884"/>
            <a:ext cx="1714512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620 км</a:t>
            </a:r>
            <a:endParaRPr lang="ru-RU" sz="2400" b="1" dirty="0"/>
          </a:p>
        </p:txBody>
      </p:sp>
      <p:sp>
        <p:nvSpPr>
          <p:cNvPr id="6" name="Овал 5"/>
          <p:cNvSpPr/>
          <p:nvPr/>
        </p:nvSpPr>
        <p:spPr>
          <a:xfrm>
            <a:off x="4643438" y="4000504"/>
            <a:ext cx="71438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Стрелка углом вверх 6"/>
          <p:cNvSpPr/>
          <p:nvPr/>
        </p:nvSpPr>
        <p:spPr>
          <a:xfrm rot="16200000" flipV="1">
            <a:off x="5000628" y="3286124"/>
            <a:ext cx="428628" cy="1143008"/>
          </a:xfrm>
          <a:prstGeom prst="bentUpArrow">
            <a:avLst>
              <a:gd name="adj1" fmla="val 14139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Стрелка углом вверх 7"/>
          <p:cNvSpPr/>
          <p:nvPr/>
        </p:nvSpPr>
        <p:spPr>
          <a:xfrm rot="5400000" flipH="1" flipV="1">
            <a:off x="4036215" y="3393281"/>
            <a:ext cx="428628" cy="928694"/>
          </a:xfrm>
          <a:prstGeom prst="bentUpArrow">
            <a:avLst>
              <a:gd name="adj1" fmla="val 14139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3214678" y="3357562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87 км/ч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5072066" y="3357562"/>
            <a:ext cx="14287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solidFill>
                  <a:srgbClr val="C00000"/>
                </a:solidFill>
              </a:rPr>
              <a:t>?</a:t>
            </a:r>
            <a:r>
              <a:rPr lang="ru-RU" b="1" dirty="0" smtClean="0"/>
              <a:t> км/ч</a:t>
            </a:r>
            <a:endParaRPr lang="ru-RU" b="1" dirty="0"/>
          </a:p>
        </p:txBody>
      </p:sp>
      <p:sp>
        <p:nvSpPr>
          <p:cNvPr id="11" name="7-конечная звезда 10"/>
          <p:cNvSpPr/>
          <p:nvPr/>
        </p:nvSpPr>
        <p:spPr>
          <a:xfrm>
            <a:off x="928662" y="4071942"/>
            <a:ext cx="285752" cy="214314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7-конечная звезда 11"/>
          <p:cNvSpPr/>
          <p:nvPr/>
        </p:nvSpPr>
        <p:spPr>
          <a:xfrm>
            <a:off x="7643834" y="4071942"/>
            <a:ext cx="285752" cy="214314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7" name="Правая круглая скобка 16"/>
          <p:cNvSpPr/>
          <p:nvPr/>
        </p:nvSpPr>
        <p:spPr>
          <a:xfrm rot="5400000">
            <a:off x="4214810" y="1142984"/>
            <a:ext cx="428628" cy="6715172"/>
          </a:xfrm>
          <a:prstGeom prst="rightBracket">
            <a:avLst/>
          </a:prstGeom>
          <a:ln w="38100">
            <a:solidFill>
              <a:schemeClr val="accent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TextBox 17"/>
          <p:cNvSpPr txBox="1"/>
          <p:nvPr/>
        </p:nvSpPr>
        <p:spPr>
          <a:xfrm>
            <a:off x="714348" y="3714752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С - П</a:t>
            </a:r>
            <a:endParaRPr lang="ru-RU" b="1" dirty="0"/>
          </a:p>
        </p:txBody>
      </p:sp>
      <p:sp>
        <p:nvSpPr>
          <p:cNvPr id="19" name="TextBox 18"/>
          <p:cNvSpPr txBox="1"/>
          <p:nvPr/>
        </p:nvSpPr>
        <p:spPr>
          <a:xfrm>
            <a:off x="7643834" y="3714752"/>
            <a:ext cx="5715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В</a:t>
            </a:r>
            <a:endParaRPr lang="ru-RU" b="1" dirty="0"/>
          </a:p>
        </p:txBody>
      </p:sp>
      <p:pic>
        <p:nvPicPr>
          <p:cNvPr id="20" name="Picture 4" descr="http://www.biport.net/images/rusmap.gif"/>
          <p:cNvPicPr>
            <a:picLocks noChangeAspect="1" noChangeArrowheads="1"/>
          </p:cNvPicPr>
          <p:nvPr/>
        </p:nvPicPr>
        <p:blipFill>
          <a:blip r:embed="rId2"/>
          <a:srcRect l="7563" t="37790" r="66386" b="29634"/>
          <a:stretch>
            <a:fillRect/>
          </a:stretch>
        </p:blipFill>
        <p:spPr bwMode="auto">
          <a:xfrm>
            <a:off x="6143636" y="4786322"/>
            <a:ext cx="2214578" cy="1785950"/>
          </a:xfrm>
          <a:prstGeom prst="rect">
            <a:avLst/>
          </a:prstGeom>
          <a:noFill/>
        </p:spPr>
      </p:pic>
      <p:sp>
        <p:nvSpPr>
          <p:cNvPr id="21" name="TextBox 20"/>
          <p:cNvSpPr txBox="1"/>
          <p:nvPr/>
        </p:nvSpPr>
        <p:spPr>
          <a:xfrm>
            <a:off x="6500826" y="6072206"/>
            <a:ext cx="2357454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400" b="1" i="1" dirty="0" smtClean="0">
                <a:latin typeface="Arial" pitchFamily="34" charset="0"/>
                <a:cs typeface="Arial" pitchFamily="34" charset="0"/>
              </a:rPr>
              <a:t>Волгоград</a:t>
            </a:r>
            <a:endParaRPr lang="ru-RU" sz="1400" b="1" i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6429388" y="6143644"/>
            <a:ext cx="71438" cy="71438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5" name="Rectangle 1"/>
          <p:cNvSpPr>
            <a:spLocks noChangeArrowheads="1"/>
          </p:cNvSpPr>
          <p:nvPr/>
        </p:nvSpPr>
        <p:spPr bwMode="auto">
          <a:xfrm>
            <a:off x="0" y="642918"/>
            <a:ext cx="9144000" cy="46782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Из Москвы и Санкт – Петербурга, расстояние между которыми 690 км, в Волгоград вышли 2 поезда. На каком расстоянии они будут друг от друга через 6 часов, если: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1). Скорость первого – 95 км/ч,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скорость второго – 79 км/ч</a:t>
            </a:r>
            <a:endParaRPr kumimoji="0" lang="en-US" sz="2800" b="1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2). Скорость первого – 84 км/ч, </a:t>
            </a:r>
          </a:p>
          <a:p>
            <a:pPr marL="0" marR="0" lvl="0" indent="0" algn="ctr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а скорость второго – 92 км/ч?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1142976" y="6072206"/>
            <a:ext cx="7358114" cy="1588"/>
          </a:xfrm>
          <a:prstGeom prst="line">
            <a:avLst/>
          </a:prstGeom>
          <a:ln w="381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Овал 3"/>
          <p:cNvSpPr/>
          <p:nvPr/>
        </p:nvSpPr>
        <p:spPr>
          <a:xfrm>
            <a:off x="1142976" y="5929330"/>
            <a:ext cx="71438" cy="2143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Стрелка углом вверх 4"/>
          <p:cNvSpPr/>
          <p:nvPr/>
        </p:nvSpPr>
        <p:spPr>
          <a:xfrm rot="16200000" flipV="1">
            <a:off x="1500166" y="5214949"/>
            <a:ext cx="500065" cy="1214446"/>
          </a:xfrm>
          <a:prstGeom prst="bentUpArrow">
            <a:avLst>
              <a:gd name="adj1" fmla="val 14139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углом вверх 5"/>
          <p:cNvSpPr/>
          <p:nvPr/>
        </p:nvSpPr>
        <p:spPr>
          <a:xfrm rot="16200000" flipV="1">
            <a:off x="4893470" y="5250669"/>
            <a:ext cx="500066" cy="1143008"/>
          </a:xfrm>
          <a:prstGeom prst="bentUpArrow">
            <a:avLst>
              <a:gd name="adj1" fmla="val 14139"/>
              <a:gd name="adj2" fmla="val 25000"/>
              <a:gd name="adj3" fmla="val 25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7-конечная звезда 6"/>
          <p:cNvSpPr/>
          <p:nvPr/>
        </p:nvSpPr>
        <p:spPr>
          <a:xfrm>
            <a:off x="1071538" y="6000768"/>
            <a:ext cx="214314" cy="214314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7-конечная звезда 7"/>
          <p:cNvSpPr/>
          <p:nvPr/>
        </p:nvSpPr>
        <p:spPr>
          <a:xfrm>
            <a:off x="4500562" y="5929330"/>
            <a:ext cx="214314" cy="214314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TextBox 8"/>
          <p:cNvSpPr txBox="1"/>
          <p:nvPr/>
        </p:nvSpPr>
        <p:spPr>
          <a:xfrm>
            <a:off x="1214414" y="5214950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V1</a:t>
            </a:r>
            <a:endParaRPr lang="ru-RU" b="1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0" y="5214950"/>
            <a:ext cx="100013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 smtClean="0"/>
              <a:t>V2</a:t>
            </a:r>
            <a:endParaRPr lang="ru-RU" b="1" dirty="0"/>
          </a:p>
        </p:txBody>
      </p:sp>
      <p:sp>
        <p:nvSpPr>
          <p:cNvPr id="11" name="Правая круглая скобка 10"/>
          <p:cNvSpPr/>
          <p:nvPr/>
        </p:nvSpPr>
        <p:spPr>
          <a:xfrm rot="5400000">
            <a:off x="2821769" y="4464851"/>
            <a:ext cx="214314" cy="3429024"/>
          </a:xfrm>
          <a:prstGeom prst="rightBracket">
            <a:avLst/>
          </a:prstGeom>
          <a:ln w="3175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2571736" y="6286520"/>
            <a:ext cx="19288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/>
              <a:t>690 км</a:t>
            </a:r>
            <a:endParaRPr lang="ru-RU" b="1" dirty="0"/>
          </a:p>
        </p:txBody>
      </p:sp>
      <p:sp>
        <p:nvSpPr>
          <p:cNvPr id="13" name="7-конечная звезда 12"/>
          <p:cNvSpPr/>
          <p:nvPr/>
        </p:nvSpPr>
        <p:spPr>
          <a:xfrm>
            <a:off x="8143900" y="5929330"/>
            <a:ext cx="214314" cy="214314"/>
          </a:xfrm>
          <a:prstGeom prst="star7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714348" y="1928802"/>
            <a:ext cx="750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+mj-lt"/>
              </a:rPr>
              <a:t>Найдите          чисел  65      75      85       90  </a:t>
            </a:r>
            <a:endParaRPr lang="ru-RU" sz="2800" dirty="0">
              <a:latin typeface="+mj-lt"/>
            </a:endParaRPr>
          </a:p>
        </p:txBody>
      </p:sp>
      <p:graphicFrame>
        <p:nvGraphicFramePr>
          <p:cNvPr id="4" name="Объект 3"/>
          <p:cNvGraphicFramePr>
            <a:graphicFrameLocks noChangeAspect="1"/>
          </p:cNvGraphicFramePr>
          <p:nvPr/>
        </p:nvGraphicFramePr>
        <p:xfrm>
          <a:off x="2500298" y="1643050"/>
          <a:ext cx="355602" cy="1002151"/>
        </p:xfrm>
        <a:graphic>
          <a:graphicData uri="http://schemas.openxmlformats.org/presentationml/2006/ole">
            <p:oleObj spid="_x0000_s2050" name="Формула" r:id="rId3" imgW="139680" imgH="393480" progId="Equation.3">
              <p:embed/>
            </p:oleObj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714348" y="3214686"/>
            <a:ext cx="750099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dirty="0" smtClean="0">
                <a:latin typeface="+mj-lt"/>
              </a:rPr>
              <a:t>Найдите   30%   чисел  1500     1800      2400</a:t>
            </a:r>
            <a:endParaRPr lang="ru-RU" sz="2800" dirty="0">
              <a:latin typeface="+mj-lt"/>
            </a:endParaRPr>
          </a:p>
        </p:txBody>
      </p:sp>
    </p:spTree>
  </p:cSld>
  <p:clrMapOvr>
    <a:masterClrMapping/>
  </p:clrMapOvr>
  <p:transition spd="med">
    <p:zoom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00364" y="857232"/>
            <a:ext cx="27879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Россия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076" name="Picture 4" descr="http://www.biport.net/images/rusmap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643050"/>
            <a:ext cx="8501090" cy="5482184"/>
          </a:xfrm>
          <a:prstGeom prst="rect">
            <a:avLst/>
          </a:prstGeom>
          <a:noFill/>
        </p:spPr>
      </p:pic>
      <p:pic>
        <p:nvPicPr>
          <p:cNvPr id="3078" name="Picture 6" descr="http://fantasyflash.ru/anime/star/image/star3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4357694"/>
            <a:ext cx="500066" cy="500067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4" descr="end9_0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5" descr="325"/>
          <p:cNvPicPr>
            <a:picLocks noChangeAspect="1" noChangeArrowheads="1"/>
          </p:cNvPicPr>
          <p:nvPr/>
        </p:nvPicPr>
        <p:blipFill>
          <a:blip r:embed="rId2"/>
          <a:srcRect t="3461"/>
          <a:stretch>
            <a:fillRect/>
          </a:stretch>
        </p:blipFill>
        <p:spPr bwMode="auto">
          <a:xfrm>
            <a:off x="285720" y="714356"/>
            <a:ext cx="8545512" cy="5978524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20" name="Picture 4" descr="1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3000364" y="857232"/>
            <a:ext cx="2787944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Россия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pic>
        <p:nvPicPr>
          <p:cNvPr id="3076" name="Picture 4" descr="http://www.biport.net/images/rusmap.gif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1643050"/>
            <a:ext cx="8501090" cy="5482184"/>
          </a:xfrm>
          <a:prstGeom prst="rect">
            <a:avLst/>
          </a:prstGeom>
          <a:noFill/>
        </p:spPr>
      </p:pic>
      <p:pic>
        <p:nvPicPr>
          <p:cNvPr id="3078" name="Picture 6" descr="http://fantasyflash.ru/anime/star/image/star34.gif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357290" y="4357694"/>
            <a:ext cx="500066" cy="500067"/>
          </a:xfrm>
          <a:prstGeom prst="rect">
            <a:avLst/>
          </a:prstGeom>
          <a:noFill/>
        </p:spPr>
      </p:pic>
      <p:pic>
        <p:nvPicPr>
          <p:cNvPr id="3080" name="Picture 8" descr="http://fantasyflash.ru/anime/star/image/star36.gif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28728" y="3786190"/>
            <a:ext cx="428628" cy="428628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30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15"/>
          <p:cNvPicPr>
            <a:picLocks noChangeAspect="1" noChangeArrowheads="1"/>
          </p:cNvPicPr>
          <p:nvPr/>
        </p:nvPicPr>
        <p:blipFill>
          <a:blip r:embed="rId2"/>
          <a:srcRect b="7291"/>
          <a:stretch>
            <a:fillRect/>
          </a:stretch>
        </p:blipFill>
        <p:spPr bwMode="auto">
          <a:xfrm>
            <a:off x="0" y="500042"/>
            <a:ext cx="9144000" cy="6357958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03"/>
          <p:cNvPicPr>
            <a:picLocks noChangeAspect="1" noChangeArrowheads="1"/>
          </p:cNvPicPr>
          <p:nvPr/>
        </p:nvPicPr>
        <p:blipFill>
          <a:blip r:embed="rId2"/>
          <a:srcRect b="7498"/>
          <a:stretch>
            <a:fillRect/>
          </a:stretch>
        </p:blipFill>
        <p:spPr bwMode="auto">
          <a:xfrm>
            <a:off x="285720" y="688955"/>
            <a:ext cx="8572500" cy="6169045"/>
          </a:xfrm>
          <a:prstGeom prst="rect">
            <a:avLst/>
          </a:prstGeom>
          <a:noFill/>
        </p:spPr>
      </p:pic>
    </p:spTree>
  </p:cSld>
  <p:clrMapOvr>
    <a:masterClrMapping/>
  </p:clrMapOvr>
  <p:transition>
    <p:zoom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Городская">
  <a:themeElements>
    <a:clrScheme name="Городская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Городская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Городская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41</TotalTime>
  <Words>201</Words>
  <PresentationFormat>Экран (4:3)</PresentationFormat>
  <Paragraphs>30</Paragraphs>
  <Slides>14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6" baseType="lpstr">
      <vt:lpstr>Городская</vt:lpstr>
      <vt:lpstr>Формула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user</cp:lastModifiedBy>
  <cp:revision>7</cp:revision>
  <dcterms:created xsi:type="dcterms:W3CDTF">2009-02-16T15:34:00Z</dcterms:created>
  <dcterms:modified xsi:type="dcterms:W3CDTF">2009-12-08T19:04:50Z</dcterms:modified>
</cp:coreProperties>
</file>