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51" autoAdjust="0"/>
    <p:restoredTop sz="94660"/>
  </p:normalViewPr>
  <p:slideViewPr>
    <p:cSldViewPr>
      <p:cViewPr varScale="1">
        <p:scale>
          <a:sx n="104" d="100"/>
          <a:sy n="104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669E-D8FE-4F5E-AECD-8F094A3810C0}" type="datetimeFigureOut">
              <a:rPr lang="ru-RU" smtClean="0"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69BE-C64D-41D3-9A2C-EFD846CD8F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Мои рисунки\астрахань и область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357982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0"/>
            <a:ext cx="3594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Астрахань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603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Лобное место</a:t>
            </a:r>
          </a:p>
        </p:txBody>
      </p:sp>
      <p:pic>
        <p:nvPicPr>
          <p:cNvPr id="10242" name="Picture 2" descr="D:\Documents and Settings\Admin\Мои документы\Мои рисунки\астрахань и область\успенский  собор  и  лобное  мес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44291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142852"/>
            <a:ext cx="4279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Троицкий собор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D:\Documents and Settings\Admin\Мои документы\Мои рисунки\астрахань и область\a_P1100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643206" cy="2143140"/>
          </a:xfrm>
          <a:prstGeom prst="rect">
            <a:avLst/>
          </a:prstGeom>
          <a:noFill/>
        </p:spPr>
      </p:pic>
      <p:pic>
        <p:nvPicPr>
          <p:cNvPr id="11267" name="Picture 3" descr="D:\Documents and Settings\Admin\Мои документы\Мои рисунки\астрахань и область\троицкий  собор  и  кирилловская  часов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762250" cy="1962150"/>
          </a:xfrm>
          <a:prstGeom prst="rect">
            <a:avLst/>
          </a:prstGeom>
          <a:noFill/>
        </p:spPr>
      </p:pic>
      <p:pic>
        <p:nvPicPr>
          <p:cNvPr id="11268" name="Picture 4" descr="D:\Documents and Settings\Admin\Мои документы\Мои рисунки\астрахань и область\тоицкий са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3214710" cy="264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14290"/>
            <a:ext cx="6666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Кирилловская часовня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D:\Documents and Settings\Admin\Мои документы\Мои рисунки\астрахань и область\кирилловская часов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722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52"/>
            <a:ext cx="8189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Никольская Надворная церковь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3" name="Picture 1" descr="D:\Documents and Settings\Admin\Мои документы\Мои рисунки\астрахань и область\никольская надворная це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убранство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Никольской надворной 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89" name="Picture 1" descr="D:\Documents and Settings\Admin\Мои документы\Мои рисунки\астрахань и область\вниутреннее убрансто никольской надворной церкв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2643206" cy="2143140"/>
          </a:xfrm>
          <a:prstGeom prst="rect">
            <a:avLst/>
          </a:prstGeom>
          <a:noFill/>
        </p:spPr>
      </p:pic>
      <p:pic>
        <p:nvPicPr>
          <p:cNvPr id="12290" name="Picture 2" descr="D:\Documents and Settings\Admin\Мои документы\Мои рисунки\астрахань и область\вниутреннее убрансто никольской надворной церкв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14818"/>
            <a:ext cx="2555877" cy="2286016"/>
          </a:xfrm>
          <a:prstGeom prst="rect">
            <a:avLst/>
          </a:prstGeom>
          <a:noFill/>
        </p:spPr>
      </p:pic>
      <p:pic>
        <p:nvPicPr>
          <p:cNvPr id="12291" name="Picture 3" descr="D:\Documents and Settings\Admin\Мои документы\Мои рисунки\астрахань и область\вниутреннее убрансто никольской надворной церкви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71768" cy="2143140"/>
          </a:xfrm>
          <a:prstGeom prst="rect">
            <a:avLst/>
          </a:prstGeom>
          <a:noFill/>
        </p:spPr>
      </p:pic>
      <p:pic>
        <p:nvPicPr>
          <p:cNvPr id="12292" name="Picture 4" descr="D:\Documents and Settings\Admin\Мои документы\Мои рисунки\астрахань и область\вниутреннее убрансто никольской надворной церкви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71612"/>
            <a:ext cx="2913067" cy="2071702"/>
          </a:xfrm>
          <a:prstGeom prst="rect">
            <a:avLst/>
          </a:prstGeom>
          <a:noFill/>
        </p:spPr>
      </p:pic>
      <p:pic>
        <p:nvPicPr>
          <p:cNvPr id="12293" name="Picture 5" descr="D:\Documents and Settings\Admin\Мои документы\Мои рисунки\астрахань и область\вниутреннее убрансто никольской надворной церкв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214818"/>
            <a:ext cx="2484439" cy="218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42852"/>
            <a:ext cx="511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Водяные ворота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D:\Documents and Settings\Admin\Мои документы\Мои рисунки\астрахань и область\водяные ворота.jpg"/>
          <p:cNvPicPr>
            <a:picLocks noChangeAspect="1" noChangeArrowheads="1"/>
          </p:cNvPicPr>
          <p:nvPr/>
        </p:nvPicPr>
        <p:blipFill>
          <a:blip r:embed="rId2">
            <a:lum bright="-9000" contrast="29000"/>
          </a:blip>
          <a:srcRect/>
          <a:stretch>
            <a:fillRect/>
          </a:stretch>
        </p:blipFill>
        <p:spPr bwMode="auto">
          <a:xfrm>
            <a:off x="1714480" y="1428736"/>
            <a:ext cx="571504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:\Documents and Settings\Admin\Мои документы\Мои рисунки\астрахань и область\крымская ба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810000" cy="285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4850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Башни Кремля.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D:\Documents and Settings\Admin\Мои документы\Мои рисунки\астрахань и область\красные воро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2714612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15016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Красные ворота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000892" y="5643578"/>
            <a:ext cx="166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Житная башня </a:t>
            </a:r>
            <a:endParaRPr lang="ru-RU" dirty="0"/>
          </a:p>
        </p:txBody>
      </p:sp>
      <p:pic>
        <p:nvPicPr>
          <p:cNvPr id="28675" name="Picture 3" descr="D:\Documents and Settings\Admin\Мои документы\Мои рисунки\астрахань и область\житная баш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928670"/>
            <a:ext cx="2643174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5000636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Крымская башня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850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Башни Кремля.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357826"/>
            <a:ext cx="3293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Артиллерийская (Пыточная) башня </a:t>
            </a:r>
            <a:endParaRPr lang="ru-RU" sz="1600" dirty="0"/>
          </a:p>
        </p:txBody>
      </p:sp>
      <p:pic>
        <p:nvPicPr>
          <p:cNvPr id="29698" name="Picture 2" descr="D:\Documents and Settings\Admin\Мои документы\Мои рисунки\астрахань и область\Артиллерийская ба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857500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5357826"/>
            <a:ext cx="2301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Архиерейская башня </a:t>
            </a:r>
            <a:endParaRPr lang="ru-RU" dirty="0"/>
          </a:p>
        </p:txBody>
      </p:sp>
      <p:pic>
        <p:nvPicPr>
          <p:cNvPr id="29699" name="Picture 3" descr="D:\Documents and Settings\Admin\Мои документы\Мои рисунки\астрахань и область\архиерейская баш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285750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33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АСТРАХАНСКОЙ ОБЛАСТИ 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ШТАБ-КВАРТИРЕ ЮНЕСКО.</a:t>
            </a:r>
          </a:p>
        </p:txBody>
      </p:sp>
      <p:pic>
        <p:nvPicPr>
          <p:cNvPr id="30724" name="Picture 4" descr="D:\Documents and Settings\Admin\Мои документы\Мои рисунки\астрахань и область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786346" cy="3357586"/>
          </a:xfrm>
          <a:prstGeom prst="rect">
            <a:avLst/>
          </a:prstGeom>
          <a:noFill/>
        </p:spPr>
      </p:pic>
      <p:pic>
        <p:nvPicPr>
          <p:cNvPr id="30725" name="Picture 5" descr="D:\Documents and Settings\Admin\Мои документы\Мои рисунки\астрахань и область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357686" cy="326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33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АСТРАХАНСКОЙ ОБЛАСТИ 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ШТАБ-КВАРТИРЕ ЮНЕСКО.</a:t>
            </a:r>
          </a:p>
        </p:txBody>
      </p:sp>
      <p:pic>
        <p:nvPicPr>
          <p:cNvPr id="31746" name="Picture 2" descr="D:\Documents and Settings\Admin\Мои документы\Мои рисунки\астрахань и область\kremlin1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57203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Мои рисунки\астрахань и область\build.jpg"/>
          <p:cNvPicPr>
            <a:picLocks noChangeAspect="1" noChangeArrowheads="1"/>
          </p:cNvPicPr>
          <p:nvPr/>
        </p:nvPicPr>
        <p:blipFill>
          <a:blip r:embed="rId2">
            <a:lum bright="-14000" contrast="35000"/>
          </a:blip>
          <a:srcRect/>
          <a:stretch>
            <a:fillRect/>
          </a:stretch>
        </p:blipFill>
        <p:spPr bwMode="auto">
          <a:xfrm>
            <a:off x="500034" y="571480"/>
            <a:ext cx="1752600" cy="2047875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Мои документы\Мои рисунки\астрахань и область\churchbuild.jpg"/>
          <p:cNvPicPr>
            <a:picLocks noChangeAspect="1" noChangeArrowheads="1"/>
          </p:cNvPicPr>
          <p:nvPr/>
        </p:nvPicPr>
        <p:blipFill>
          <a:blip r:embed="rId3">
            <a:lum bright="-9000" contrast="35000"/>
          </a:blip>
          <a:srcRect/>
          <a:stretch>
            <a:fillRect/>
          </a:stretch>
        </p:blipFill>
        <p:spPr bwMode="auto">
          <a:xfrm>
            <a:off x="6286512" y="714356"/>
            <a:ext cx="1666875" cy="1971675"/>
          </a:xfrm>
          <a:prstGeom prst="rect">
            <a:avLst/>
          </a:prstGeom>
          <a:noFill/>
        </p:spPr>
      </p:pic>
      <p:pic>
        <p:nvPicPr>
          <p:cNvPr id="2052" name="Picture 4" descr="D:\Documents and Settings\Admin\Мои документы\Мои рисунки\астрахань и область\krembuild.jpg"/>
          <p:cNvPicPr>
            <a:picLocks noChangeAspect="1" noChangeArrowheads="1"/>
          </p:cNvPicPr>
          <p:nvPr/>
        </p:nvPicPr>
        <p:blipFill>
          <a:blip r:embed="rId4">
            <a:lum bright="-13000" contrast="33000"/>
          </a:blip>
          <a:srcRect/>
          <a:stretch>
            <a:fillRect/>
          </a:stretch>
        </p:blipFill>
        <p:spPr bwMode="auto">
          <a:xfrm>
            <a:off x="3000364" y="571480"/>
            <a:ext cx="2505075" cy="2619375"/>
          </a:xfrm>
          <a:prstGeom prst="rect">
            <a:avLst/>
          </a:prstGeom>
          <a:noFill/>
        </p:spPr>
      </p:pic>
      <p:pic>
        <p:nvPicPr>
          <p:cNvPr id="2053" name="Picture 5" descr="D:\Documents and Settings\Admin\Мои документы\Мои рисунки\астрахань и область\nagaya.jpg"/>
          <p:cNvPicPr>
            <a:picLocks noChangeAspect="1" noChangeArrowheads="1"/>
          </p:cNvPicPr>
          <p:nvPr/>
        </p:nvPicPr>
        <p:blipFill>
          <a:blip r:embed="rId5">
            <a:lum bright="-9000" contrast="18000"/>
          </a:blip>
          <a:srcRect/>
          <a:stretch>
            <a:fillRect/>
          </a:stretch>
        </p:blipFill>
        <p:spPr bwMode="auto">
          <a:xfrm>
            <a:off x="857224" y="3357562"/>
            <a:ext cx="3190875" cy="2362200"/>
          </a:xfrm>
          <a:prstGeom prst="rect">
            <a:avLst/>
          </a:prstGeom>
          <a:noFill/>
        </p:spPr>
      </p:pic>
      <p:pic>
        <p:nvPicPr>
          <p:cNvPr id="2054" name="Picture 6" descr="D:\Documents and Settings\Admin\Мои документы\Мои рисунки\астрахань и область\astrastreis.jpg"/>
          <p:cNvPicPr>
            <a:picLocks noChangeAspect="1" noChangeArrowheads="1"/>
          </p:cNvPicPr>
          <p:nvPr/>
        </p:nvPicPr>
        <p:blipFill>
          <a:blip r:embed="rId6">
            <a:lum bright="-10000" contrast="39000"/>
          </a:blip>
          <a:srcRect/>
          <a:stretch>
            <a:fillRect/>
          </a:stretch>
        </p:blipFill>
        <p:spPr bwMode="auto">
          <a:xfrm>
            <a:off x="4786314" y="3500438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Admin\Мои документы\Мои рисунки\астрахань и область\kremlin2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715304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3233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АСТРАХАНСКОЙ ОБЛАСТИ 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ШТАБ-КВАРТИРЕ ЮНЕСКО.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Admin\Мои документы\Мои рисунки\астрахань и область\P9113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3074" name="Picture 2" descr="D:\Documents and Settings\Admin\Мои документы\Мои рисунки\астрахань и область\P9113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355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1071546"/>
            <a:ext cx="34755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Астрахани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1635 году.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14412" y="378619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 Астраханского </a:t>
            </a:r>
          </a:p>
          <a:p>
            <a:pPr lvl="0" algn="ctr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кремля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58537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54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Пречистенские ворота</a:t>
            </a:r>
          </a:p>
        </p:txBody>
      </p:sp>
      <p:pic>
        <p:nvPicPr>
          <p:cNvPr id="4098" name="Picture 2" descr="D:\Documents and Settings\Admin\Мои документы\Мои рисунки\астрахань и область\Kolokol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000108"/>
            <a:ext cx="542928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52"/>
            <a:ext cx="72866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Внутренний вид Пречистенской колокольни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Documents and Settings\Admin\Мои документы\Мои рисунки\астрахань и область\Внутренний вид Пречистенской колоколь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928958" cy="2214578"/>
          </a:xfrm>
          <a:prstGeom prst="rect">
            <a:avLst/>
          </a:prstGeom>
          <a:noFill/>
        </p:spPr>
      </p:pic>
      <p:pic>
        <p:nvPicPr>
          <p:cNvPr id="5123" name="Picture 3" descr="D:\Documents and Settings\Admin\Мои документы\Мои рисунки\астрахань и область\Внутренний вид Пречистенской колокольн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857364"/>
            <a:ext cx="2857519" cy="2143139"/>
          </a:xfrm>
          <a:prstGeom prst="rect">
            <a:avLst/>
          </a:prstGeom>
          <a:noFill/>
        </p:spPr>
      </p:pic>
      <p:pic>
        <p:nvPicPr>
          <p:cNvPr id="5124" name="Picture 4" descr="D:\Documents and Settings\Admin\Мои документы\Мои рисунки\астрахань и область\Внутренний вид Пречистенской колокольн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357694"/>
            <a:ext cx="277019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0"/>
            <a:ext cx="4305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Успенский собор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D:\Documents and Settings\Admin\Мои документы\Мои рисунки\астрахань и область\крем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305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Успенский собор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Documents and Settings\Admin\Мои документы\Мои рисунки\астрахань и область\a_P1100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862276" cy="3929090"/>
          </a:xfrm>
          <a:prstGeom prst="rect">
            <a:avLst/>
          </a:prstGeom>
          <a:noFill/>
        </p:spPr>
      </p:pic>
      <p:pic>
        <p:nvPicPr>
          <p:cNvPr id="7171" name="Picture 3" descr="D:\Documents and Settings\Admin\Мои документы\Мои рисунки\астрахань и область\галерея  успенского  соб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43050"/>
            <a:ext cx="442915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УБРАНСТВО УСПЕНСКОГО СОБОРА.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Documents and Settings\Admin\Мои документы\Мои рисунки\астрахань и область\ВНУТРЕННЕЕ УБРАНСТВО УСПЕНСКОГО СОБО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2786082" cy="2571768"/>
          </a:xfrm>
          <a:prstGeom prst="rect">
            <a:avLst/>
          </a:prstGeom>
          <a:noFill/>
        </p:spPr>
      </p:pic>
      <p:pic>
        <p:nvPicPr>
          <p:cNvPr id="8195" name="Picture 3" descr="D:\Documents and Settings\Admin\Мои документы\Мои рисунки\астрахань и область\ВНУТРЕННЕЕ УБРАНСТВО УСПЕНСКОГО СОБОР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71546"/>
            <a:ext cx="2547950" cy="2643206"/>
          </a:xfrm>
          <a:prstGeom prst="rect">
            <a:avLst/>
          </a:prstGeom>
          <a:noFill/>
        </p:spPr>
      </p:pic>
      <p:pic>
        <p:nvPicPr>
          <p:cNvPr id="8196" name="Picture 4" descr="D:\Documents and Settings\Admin\Мои документы\Мои рисунки\астрахань и область\ВНУТРЕННЕЕ УБРАНСТВО УСПЕНСКОГО СОБО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2428892" cy="2714644"/>
          </a:xfrm>
          <a:prstGeom prst="rect">
            <a:avLst/>
          </a:prstGeom>
          <a:noFill/>
        </p:spPr>
      </p:pic>
      <p:pic>
        <p:nvPicPr>
          <p:cNvPr id="8197" name="Picture 5" descr="D:\Documents and Settings\Admin\Мои документы\Мои рисунки\астрахань и область\успенский собор централбный куп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000108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УБРАНСТВО УСПЕНСКОГО СОБОРА.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D:\Documents and Settings\Admin\Мои документы\Мои рисунки\астрахань и область\ВНУТРЕННЕЕ УБРАНСТВО УСПЕНСКОГО СОБОР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72008"/>
            <a:ext cx="2643206" cy="1425577"/>
          </a:xfrm>
          <a:prstGeom prst="rect">
            <a:avLst/>
          </a:prstGeom>
          <a:noFill/>
        </p:spPr>
      </p:pic>
      <p:pic>
        <p:nvPicPr>
          <p:cNvPr id="9219" name="Picture 3" descr="D:\Documents and Settings\Admin\Мои документы\Мои рисунки\астрахань и область\ВНУТРЕННЕЕ УБРАНСТВО УСПЕНСКОГО СОБОРА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2143140" cy="2571768"/>
          </a:xfrm>
          <a:prstGeom prst="rect">
            <a:avLst/>
          </a:prstGeom>
          <a:noFill/>
        </p:spPr>
      </p:pic>
      <p:pic>
        <p:nvPicPr>
          <p:cNvPr id="9220" name="Picture 4" descr="D:\Documents and Settings\Admin\Мои документы\Мои рисунки\астрахань и область\ВНУТРЕННЕЕ УБРАНСТВО УСПЕНСКОГО СОБОРА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71546"/>
            <a:ext cx="2214578" cy="2714644"/>
          </a:xfrm>
          <a:prstGeom prst="rect">
            <a:avLst/>
          </a:prstGeom>
          <a:noFill/>
        </p:spPr>
      </p:pic>
      <p:pic>
        <p:nvPicPr>
          <p:cNvPr id="9221" name="Picture 5" descr="D:\Documents and Settings\Admin\Мои документы\Мои рисунки\астрахань и область\ВНУТРЕННЕЕ УБРАНСТВО УСПЕНСКОГО СОБОРА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00504"/>
            <a:ext cx="2286016" cy="2387603"/>
          </a:xfrm>
          <a:prstGeom prst="rect">
            <a:avLst/>
          </a:prstGeom>
          <a:noFill/>
        </p:spPr>
      </p:pic>
      <p:pic>
        <p:nvPicPr>
          <p:cNvPr id="9222" name="Picture 6" descr="D:\Documents and Settings\Admin\Мои документы\Мои рисунки\астрахань и область\ВНУТРЕННЕЕ УБРАНСТВО УСПЕНСКОГО СОБОРА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071546"/>
            <a:ext cx="2357454" cy="2714644"/>
          </a:xfrm>
          <a:prstGeom prst="rect">
            <a:avLst/>
          </a:prstGeom>
          <a:noFill/>
        </p:spPr>
      </p:pic>
      <p:pic>
        <p:nvPicPr>
          <p:cNvPr id="9223" name="Picture 7" descr="D:\Documents and Settings\Admin\Мои документы\Мои рисунки\астрахань и область\успенский собор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929066"/>
            <a:ext cx="2357454" cy="2459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73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2009-11-19T10:48:21Z</dcterms:created>
  <dcterms:modified xsi:type="dcterms:W3CDTF">2009-11-19T12:29:38Z</dcterms:modified>
</cp:coreProperties>
</file>