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0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</p:sldMasterIdLst>
  <p:sldIdLst>
    <p:sldId id="256" r:id="rId10"/>
    <p:sldId id="258" r:id="rId11"/>
    <p:sldId id="259" r:id="rId12"/>
    <p:sldId id="271" r:id="rId13"/>
    <p:sldId id="260" r:id="rId14"/>
    <p:sldId id="261" r:id="rId15"/>
    <p:sldId id="262" r:id="rId16"/>
    <p:sldId id="263" r:id="rId17"/>
    <p:sldId id="273" r:id="rId18"/>
    <p:sldId id="272" r:id="rId19"/>
    <p:sldId id="265" r:id="rId20"/>
    <p:sldId id="274" r:id="rId21"/>
    <p:sldId id="275" r:id="rId22"/>
    <p:sldId id="266" r:id="rId23"/>
    <p:sldId id="268" r:id="rId24"/>
    <p:sldId id="267" r:id="rId25"/>
    <p:sldId id="269" r:id="rId26"/>
    <p:sldId id="276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8C"/>
    <a:srgbClr val="D48950"/>
    <a:srgbClr val="B8826C"/>
    <a:srgbClr val="C79C8B"/>
    <a:srgbClr val="AC6D54"/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0" autoAdjust="0"/>
    <p:restoredTop sz="94695" autoAdjust="0"/>
  </p:normalViewPr>
  <p:slideViewPr>
    <p:cSldViewPr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6C1B-276B-48C8-990B-74E74F4A7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9F87-72EE-4A83-AA74-E91033E4D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2740-3FC1-4BBC-AFE2-E7A15B5FD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4E22A-6CCD-45F6-A3D7-BD499B528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A7574-B487-4096-BB35-7D14BFCAC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8624-A029-4389-A780-041C6E012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98FA-AEAB-4C94-BDA7-8C75D0DD2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9668-2EB9-436B-BB8A-185C439BC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94D66-9BD7-47EE-BE17-A5FD08913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094B-446F-4244-96E9-65A5E4AEB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63577-CE75-408E-82E4-68E2831AC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9F293-66A1-440B-B041-7F0351D64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E8FB2-DF41-4CB6-B01C-FDBD5B197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6D62E-7C73-4E77-8FC3-46DBD7480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0B0B-89E5-4F9E-BC05-A4345A43E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B833-20C2-4D4F-8FEF-CA9B7AA70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BBC84-B388-4D41-BBFA-9D1B576C7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7A21A-5948-4215-AA1B-D1527C22A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8006-2253-4DC5-ACC6-B77AA6885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08561-3723-4E6A-B0D9-7C6E84F5A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9CA2-2C13-454F-99BD-71E4A40D7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DEBB1-F874-430D-A3B6-5668EC8C8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9C1B-0737-431F-93BB-063BD54AF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CC82-0C6C-41F1-B803-12E2A0DE2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979C-CED4-460E-B859-2E383671E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B991-1276-4DFF-93F5-13EB388C5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2BBB-A1BD-4976-B683-689F6AAD0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4841-2D0E-4BEA-9771-19CA902F1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CF03-2D61-41C8-9EC8-A3A1A6212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215E-8A07-4CAA-9742-A97FD88F5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16765-76D2-4FF8-BCDB-7E8DB073B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91DA2-0C1D-4FB9-AAB0-5DCC2855B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AB246-83A4-4C70-BC8B-F30E0A21D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DCB7-D2A4-4DEF-BAC0-B80C8EDFD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2F89-AEA7-46DB-9724-0FEFB150D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4F0CB-95CB-49FF-907A-B2E501E89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396C-FCF8-4A82-AB21-FF1CCE357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08A0B-BB72-452D-8FDB-CF4684560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39F2A-08C0-4988-8B9D-C7B536570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D2A4-01A2-4D5B-B4D1-6DD650F16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3D08-D134-47C9-A7D0-BD0FBEC7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E6AD-1485-4F0C-BA6D-64F1BC6C6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B342-6A6E-440C-9CEA-00C648D38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8F8EA-9F03-43AE-9022-2141E6C48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BF96D-1860-45CE-AC17-4687380BD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4036-3031-4E53-813A-A7AFAF2E3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F981-8248-4D20-AD8A-EC35677A3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07623-EFB8-4EB9-B578-0150FCFC5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BA3D-A690-4805-B99F-E1E8B817E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43A53-5D71-48CB-BD83-1325A5E73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BF42-2F3F-4E1C-9038-00235C8BE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1ED6B-9592-4B44-AFD5-90E9E0229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83995-1F3E-43E6-9158-C4BC90373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C19E-6574-4EAC-9A16-A4ED2BFE1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B8C45-A9B4-4731-A62C-9A9BCCB2D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4F2A3-9A7D-4114-A71D-4BCAECA2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314D9-D7AB-4E2D-AAAE-F146DEF8D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642E9-5E3D-4900-9EE1-62CDF1809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0F4E-31B8-430D-B536-BBB332BD4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CD31-270F-4665-8E6A-600C5C82E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81EA-C279-48FF-8AF7-84B9FE383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68FCF-FBA6-44CE-8599-FE3A28230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7DB45-21B1-4D56-A62B-CCFC7719B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A570-B914-4CA5-B63E-F511DDCAA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4681-1476-4997-B2B5-CC993944E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92C5-EF43-4121-A32F-99C99E1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919B-90AC-4A66-AAE1-DD1BC9555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8345D-D0D2-4593-A1A6-3D9C44306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A64D-A457-4E1A-8789-5CAC8F5DB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BC7B3-5E0E-47E2-A906-614223B3E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1E54-00F0-418B-8735-8697D267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C09B-2898-4B89-8ABB-2B8A0258D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2C4E2-B00F-4C4C-9FAE-10A9D1C7E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36A4-ACF3-484C-B128-3F5FB647F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ACCC-38E5-4000-BD7F-038B19FD5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3D6C-E6FC-4AC9-8A70-0389F94BC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A324D-A599-4014-9AA1-600C1EB5D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9C16-7D5A-407A-975D-64C09019F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5A396-E5BD-4657-8774-6CB97A4E1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0845E-ED38-4AAA-A89D-93F45A716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32BF-BEA4-479F-88FD-07220EF20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0F87-5344-4AFC-BB32-62A9C8B42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3D8A-26AA-485B-977E-225C18852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5A00A-2954-4722-BE6E-8BA0723A3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15CD-A4E3-407D-9704-C6EBD260B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3A5F4-934F-41C6-BF53-96938E5AB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0EDC-D9CF-4E87-92F4-2C8A109A8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E7F4-35C9-4FD9-850A-74AF55A36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5C8A3-4209-4B35-8806-2937D767C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E371-EC2B-4C8D-8F5B-31D40FB11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746FD-F41A-42A7-9103-F16514DDF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666C-3800-477B-BA64-41E1020B9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BC395-DF46-44AC-AFF5-37D2750E7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EB97-D3C0-4B55-9D8D-DA6A6793C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AFB3-115F-4E8B-A301-84CD5C511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CAF6D-B09D-4DEC-B469-8F769DDBD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44023-5702-467D-BE58-E08C0FD10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24674-3BC2-498B-B015-98CBB1E90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89A34-4587-4AA1-9FAE-B2B557EF7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E5D835-7750-486E-8828-84E0EE877EA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B9D6A4-9D56-4982-B11C-588EDF945A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C64209-7C57-4174-BFD7-E41B397329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5C177D-F4DD-4D89-B11C-E629B85292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6A8642-D860-4E05-AE1B-B5D516142C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F7F494-A581-4EC5-ADCF-D09B09B237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87774B-CD78-4FF0-803B-E0F18C5934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84DFD5-36D5-430C-ACA2-4CA0B67C8D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5FBD8-0554-421F-B2D3-726326F2C4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&#1055;&#1088;&#1080;&#1083;&#1086;&#1078;&#1077;&#1085;&#1080;&#1077;2.avi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Путешествие в сказку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8860" y="244463"/>
            <a:ext cx="414340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Страна сказок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785926"/>
            <a:ext cx="3357586" cy="4625075"/>
          </a:xfrm>
          <a:prstGeom prst="rect">
            <a:avLst/>
          </a:prstGeom>
          <a:ln>
            <a:noFill/>
          </a:ln>
          <a:effectLst>
            <a:outerShdw blurRad="254000" dist="304800" dir="1800000" rotWithShape="0">
              <a:prstClr val="black">
                <a:alpha val="49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Приложение2.wav">
            <a:hlinkClick r:id="" action="ppaction://media"/>
          </p:cNvPr>
          <p:cNvPicPr>
            <a:picLocks noRot="1" noChangeAspect="1"/>
          </p:cNvPicPr>
          <p:nvPr>
            <a:wavAudioFile r:embed="rId1" name="Приложение2.wav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48" y="238760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Викторина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857257"/>
            <a:ext cx="3620247" cy="4714883"/>
          </a:xfrm>
          <a:prstGeom prst="rect">
            <a:avLst/>
          </a:prstGeom>
          <a:effectLst>
            <a:outerShdw blurRad="393700" dist="228600" dir="2940000" rotWithShape="0">
              <a:prstClr val="black">
                <a:alpha val="6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0100" y="4929198"/>
            <a:ext cx="70723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Василиса</a:t>
            </a:r>
            <a:r>
              <a:rPr lang="ru-RU" sz="4400" b="1" kern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Прекрасная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037E-6 L 4.16667E-6 -0.10486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475" y="2438400"/>
            <a:ext cx="4591050" cy="1981200"/>
          </a:xfrm>
          <a:prstGeom prst="rect">
            <a:avLst/>
          </a:prstGeom>
          <a:effectLst>
            <a:outerShdw blurRad="508000" dist="368300" dir="2700000" sx="103000" sy="103000" rotWithShape="0">
              <a:prstClr val="black">
                <a:alpha val="64000"/>
              </a:prstClr>
            </a:outerShdw>
          </a:effec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512" y="1549231"/>
            <a:ext cx="4752975" cy="3695700"/>
          </a:xfrm>
          <a:prstGeom prst="rect">
            <a:avLst/>
          </a:prstGeom>
          <a:effectLst>
            <a:outerShdw blurRad="355600" dist="419100" dir="3900000" sx="107000" sy="107000" rotWithShape="0">
              <a:prstClr val="black">
                <a:alpha val="67000"/>
              </a:prstClr>
            </a:outerShdw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-11272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489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Баба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D489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489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Яга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D489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99" y="1666875"/>
            <a:ext cx="5191125" cy="3524250"/>
          </a:xfrm>
          <a:prstGeom prst="rect">
            <a:avLst/>
          </a:prstGeom>
          <a:effectLst>
            <a:outerShdw blurRad="406400" dist="419100" dir="2280000" sx="104000" sy="104000" rotWithShape="0">
              <a:prstClr val="black">
                <a:alpha val="48000"/>
              </a:prstClr>
            </a:outerShdw>
          </a:effectLst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658" y="1673031"/>
            <a:ext cx="2628184" cy="3519889"/>
          </a:xfrm>
          <a:prstGeom prst="rect">
            <a:avLst/>
          </a:prstGeom>
          <a:effectLst>
            <a:outerShdw blurRad="406400" dist="419100" dir="2280000" sx="104000" sy="104000" rotWithShape="0">
              <a:prstClr val="black">
                <a:alpha val="48000"/>
              </a:prst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3837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32" y="-7146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Кощей Бессмертный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150" y="1428736"/>
            <a:ext cx="3877056" cy="4876800"/>
          </a:xfrm>
          <a:prstGeom prst="rect">
            <a:avLst/>
          </a:prstGeom>
          <a:effectLst>
            <a:outerShdw blurRad="419100" dist="342900" dir="3180000" sx="103000" sy="103000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000108"/>
            <a:ext cx="3962035" cy="5572140"/>
          </a:xfrm>
          <a:prstGeom prst="rect">
            <a:avLst/>
          </a:prstGeom>
          <a:effectLst>
            <a:outerShdw blurRad="419100" dist="292100" dir="3000000" sx="102000" sy="102000" rotWithShape="0">
              <a:prstClr val="black">
                <a:alpha val="62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32" y="-2143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4E6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Змей Горыныч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E4E6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1566" y="214290"/>
            <a:ext cx="77724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Художественные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особенности фольклорных сказок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714620"/>
            <a:ext cx="82868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Четкая композиция</a:t>
            </a:r>
            <a:endParaRPr lang="ru-RU" sz="3200" kern="0" baseline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3571876"/>
            <a:ext cx="8286808" cy="9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kern="0" dirty="0" smtClean="0">
                <a:latin typeface="+mn-lt"/>
              </a:rPr>
              <a:t>Положительный герой уходит из дома, ему предстоит долгая дорога, испытания и подвиги</a:t>
            </a:r>
            <a:endParaRPr kumimoji="0" lang="ru-RU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4391032"/>
            <a:ext cx="8286808" cy="76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kern="0" dirty="0" smtClean="0">
                <a:latin typeface="+mn-lt"/>
              </a:rPr>
              <a:t>Герою помогают волшебные помощники и волшебные предметы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596" y="5204460"/>
            <a:ext cx="8286808" cy="47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kern="0" dirty="0" smtClean="0">
                <a:latin typeface="+mn-lt"/>
              </a:rPr>
              <a:t>Применяется прием троекратного повторения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5643578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kern="0" baseline="0" dirty="0" smtClean="0">
                <a:latin typeface="+mn-lt"/>
              </a:rPr>
              <a:t>Используются</a:t>
            </a:r>
            <a:r>
              <a:rPr lang="ru-RU" sz="2400" kern="0" dirty="0" smtClean="0">
                <a:latin typeface="+mn-lt"/>
              </a:rPr>
              <a:t> особые речевые обороты, клише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8596" y="6072206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kern="0" baseline="0" dirty="0" smtClean="0">
                <a:latin typeface="+mn-lt"/>
              </a:rPr>
              <a:t>Добро</a:t>
            </a:r>
            <a:r>
              <a:rPr lang="ru-RU" sz="2400" kern="0" dirty="0" smtClean="0">
                <a:latin typeface="+mn-lt"/>
              </a:rPr>
              <a:t> всегда побеждает зло</a:t>
            </a:r>
            <a:endParaRPr lang="ru-RU" sz="3200" kern="0" baseline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8596" y="3143248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/>
              <a:t>Герои делятся на положительных и отрицательных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Концовка – традиционная заключительная часть сказки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472" y="2214554"/>
            <a:ext cx="821537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«Что за прелесть эти сказки! </a:t>
            </a:r>
            <a:r>
              <a:rPr lang="ru-RU" sz="4000" b="1" kern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Каждая есть </a:t>
            </a:r>
            <a:r>
              <a:rPr lang="ru-RU" sz="40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поэма!»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86446" y="3786190"/>
            <a:ext cx="2857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kern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</a:t>
            </a:r>
            <a:r>
              <a:rPr lang="ru-RU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 Пушкин</a:t>
            </a:r>
            <a:endParaRPr lang="ru-RU" sz="3200" kern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30215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786" y="4286256"/>
            <a:ext cx="7643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виды сказок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85786" y="4929198"/>
            <a:ext cx="76438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главных героев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85786" y="5500702"/>
            <a:ext cx="7643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художественные особенности сказок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786" y="3643314"/>
            <a:ext cx="7643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 такое сказка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00430" y="2857496"/>
            <a:ext cx="24193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/>
              <a:t>Вспомним,</a:t>
            </a:r>
            <a:endParaRPr lang="ru-RU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  <p:bldP spid="9" grpId="0"/>
      <p:bldP spid="11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7252" y="2500306"/>
            <a:ext cx="77724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Сказка – это вид устных повествований с фантастическим вымыслом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28860" y="3143248"/>
            <a:ext cx="45720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64291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виды сказок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28860" y="3143248"/>
            <a:ext cx="45720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волшебные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28860" y="3714752"/>
            <a:ext cx="45720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социально-бытовые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28860" y="4286256"/>
            <a:ext cx="45720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животных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48" y="50004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Любимый герой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волшебных сказок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4693" y="2857496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</a:t>
            </a:r>
            <a:endParaRPr lang="ru-RU" sz="3200" kern="0" baseline="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44693" y="3429000"/>
            <a:ext cx="51435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Иван-царевич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44693" y="4000504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Иван-крестьянский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сын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3042" y="4594485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Иванушка-дурачок</a:t>
            </a:r>
            <a:endParaRPr lang="ru-RU" sz="3200" kern="0" baseline="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42918"/>
            <a:ext cx="2005907" cy="2532046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2100000">
              <a:rot lat="658245" lon="1128757" rev="230071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929066"/>
            <a:ext cx="2051564" cy="25415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1500000">
              <a:rot lat="20850752" lon="1054107" rev="21429262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500098" y="57148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Женские образы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57422" y="2857496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Василиса Премудрая</a:t>
            </a:r>
            <a:endParaRPr lang="ru-RU" sz="3200" kern="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57422" y="4000504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Синеглазка</a:t>
            </a:r>
            <a:endParaRPr kumimoji="0" lang="ru-RU" sz="3200" b="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3200" kern="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57422" y="3429000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Елена Прекрасная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57422" y="4620960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kern="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Аленушка</a:t>
            </a:r>
            <a:r>
              <a:rPr lang="ru-RU" sz="3200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и др.</a:t>
            </a:r>
            <a:endParaRPr lang="ru-RU" sz="3200" kern="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71480"/>
            <a:ext cx="2007675" cy="192880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20804952" lon="1400897" rev="141427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729056"/>
            <a:ext cx="2367024" cy="29860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4200000">
              <a:rot lat="1084352" lon="1262900" rev="21527343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071942"/>
            <a:ext cx="2218939" cy="2212974"/>
          </a:xfrm>
          <a:prstGeom prst="rect">
            <a:avLst/>
          </a:prstGeom>
          <a:scene3d>
            <a:camera prst="perspectiveContrastingRightFacing" fov="2700000">
              <a:rot lat="751089" lon="20514471" rev="240000"/>
            </a:camera>
            <a:lightRig rig="threePt" dir="t">
              <a:rot lat="0" lon="0" rev="3000000"/>
            </a:lightRig>
          </a:scene3d>
          <a:sp3d extrusionH="254000" contourW="19050">
            <a:bevelT w="82550" h="44450"/>
            <a:bevelB w="82550" h="4445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ложение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89143" cy="68580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48" y="295910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Присказка – род зачина в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народной сказке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48" y="2928934"/>
            <a:ext cx="7772400" cy="19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Зачин – в устном народном творчестве традиционное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начало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11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99"/>
      </a:lt2>
      <a:accent1>
        <a:srgbClr val="FF9900"/>
      </a:accent1>
      <a:accent2>
        <a:srgbClr val="CC0000"/>
      </a:accent2>
      <a:accent3>
        <a:srgbClr val="E2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586</TotalTime>
  <Words>150</Words>
  <Application>Microsoft Office PowerPoint</Application>
  <PresentationFormat>Экран (4:3)</PresentationFormat>
  <Paragraphs>41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111</vt:lpstr>
      <vt:lpstr>9_colormaster</vt:lpstr>
      <vt:lpstr>2_colormaster</vt:lpstr>
      <vt:lpstr>3_colormaster</vt:lpstr>
      <vt:lpstr>10_colormaster</vt:lpstr>
      <vt:lpstr>4_colormaster</vt:lpstr>
      <vt:lpstr>5_colormaster</vt:lpstr>
      <vt:lpstr>11_colormaster</vt:lpstr>
      <vt:lpstr>6_colormaster</vt:lpstr>
      <vt:lpstr>Путешествие в сказку</vt:lpstr>
      <vt:lpstr>Задачи 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Концовка – традиционная заключительная часть сказки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mesk4lin</dc:creator>
  <cp:lastModifiedBy>mesk4lin</cp:lastModifiedBy>
  <cp:revision>105</cp:revision>
  <dcterms:created xsi:type="dcterms:W3CDTF">2009-10-06T11:53:40Z</dcterms:created>
  <dcterms:modified xsi:type="dcterms:W3CDTF">2009-12-06T19:49:33Z</dcterms:modified>
</cp:coreProperties>
</file>