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74" r:id="rId5"/>
    <p:sldId id="300" r:id="rId6"/>
    <p:sldId id="301" r:id="rId7"/>
    <p:sldId id="302" r:id="rId8"/>
    <p:sldId id="270" r:id="rId9"/>
    <p:sldId id="303" r:id="rId10"/>
    <p:sldId id="285" r:id="rId11"/>
    <p:sldId id="293" r:id="rId12"/>
    <p:sldId id="286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08" y="627681"/>
            <a:ext cx="8446577" cy="2795341"/>
          </a:xfrm>
        </p:spPr>
        <p:txBody>
          <a:bodyPr>
            <a:normAutofit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Информационная переработка текста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Сочинение-рассуждение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6359" y="4432515"/>
            <a:ext cx="6191573" cy="1030638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Урок русского языка в 9 классе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ГАОУ РМЭ Лицей «Бауманский»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Учитель высшей категории: Селиванова Светлана Васильевна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2EAC-6EF7-4BC2-A4FC-07433B65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742"/>
            <a:ext cx="7886700" cy="78266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командах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FAB5F7-B608-4884-A37B-67C24876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4" y="767166"/>
            <a:ext cx="7679410" cy="54097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команда </a:t>
            </a:r>
            <a:r>
              <a:rPr lang="ru-RU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«Традиционалисты»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 тексте аргументы, обосновать их классическим способом. (Номер предложения + комментарий)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команда </a:t>
            </a:r>
            <a:r>
              <a:rPr lang="ru-RU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Тезисники</a:t>
            </a:r>
            <a:r>
              <a:rPr lang="ru-RU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из текста аргументы-тезисы, не ссылаясь на номер предложения (цитирование + комментарий)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команда </a:t>
            </a:r>
            <a:r>
              <a:rPr lang="ru-RU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«Визуализаторы»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интеллект-карту (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map)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бумаге или в простом конструкторе (например,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MindMeister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Четвёртая команда </a:t>
            </a:r>
            <a:r>
              <a:rPr lang="ru-RU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Инноваторы</a:t>
            </a:r>
            <a:r>
              <a:rPr lang="ru-RU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ИИ для первичной обработки текста, а затем доработать результат (по инструкции).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71DAC3-A7F3-4B34-8E85-54EA5A66C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r="19427"/>
          <a:stretch/>
        </p:blipFill>
        <p:spPr>
          <a:xfrm>
            <a:off x="7322948" y="408892"/>
            <a:ext cx="1666068" cy="22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3EC60-97F6-43E0-98C7-6B1712C1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9" y="278970"/>
            <a:ext cx="8143391" cy="991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по основной части сочинения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1F9493-88B9-4C71-A816-9112A9A1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4814"/>
            <a:ext cx="7886700" cy="447214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способ самый быстрый?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способ самый наглядный?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сложнее всего?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вам помог ИИ? Пришлось ли его исправлять?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способ будете применять на экзамене?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31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20ECD-79B4-4324-91AD-5B0AAD82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740"/>
            <a:ext cx="7886700" cy="75941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Задание для всего 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5421D-E4D8-4452-942E-34CA96E70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860156"/>
            <a:ext cx="8555064" cy="5316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попробуем создать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текста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его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нейросеть для генерации изображений (например,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Kandinsky 3.1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создайте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визуальную метафору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получите изображение.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изображение помогает понять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проблемы в тексте?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BC5491-6E59-487E-9CB6-69C77BCC6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8" y="3208138"/>
            <a:ext cx="3022498" cy="29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0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320A2-7969-489E-BC4C-6BAF1205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07" y="365126"/>
            <a:ext cx="838458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– заключительная часть  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сочинения.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9B61C-8924-4402-A2C9-3E82D19D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68" y="1825625"/>
            <a:ext cx="8718764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отмечу, что…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… Следовательно,  …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…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удалось доказать, что …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примеры из текста стали убедительным доказательством того, что …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вывод, которым вы завершаете свои рассуждения, с вашим объяснением смысла фрагмента.</a:t>
            </a:r>
          </a:p>
        </p:txBody>
      </p:sp>
    </p:spTree>
    <p:extLst>
      <p:ext uri="{BB962C8B-B14F-4D97-AF65-F5344CB8AC3E}">
        <p14:creationId xmlns:p14="http://schemas.microsoft.com/office/powerpoint/2010/main" val="262761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3B7D9-2083-4A0C-9F7D-E4EB7938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38"/>
            <a:ext cx="7886700" cy="5648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FF707-198E-473B-AC35-0D9667CD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966" y="1146875"/>
            <a:ext cx="6276814" cy="5030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довольны результатом своей работы?</a:t>
            </a:r>
          </a:p>
          <a:p>
            <a:pPr marL="0" indent="0" algn="ctr">
              <a:buNone/>
            </a:pP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ли полезными сегодняшние приёмы работы с текстом?</a:t>
            </a:r>
          </a:p>
          <a:p>
            <a:pPr marL="0" indent="0" algn="ctr">
              <a:buNone/>
            </a:pP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понравилось на уроке?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622D49-186B-421C-B72B-54458D2EA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5" y="2335964"/>
            <a:ext cx="2314414" cy="23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9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8B1AB-7643-4D9E-8BA4-AA214775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63C6AC-C6C3-4FFE-8C66-B948614CF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97620"/>
          </a:xfrm>
        </p:spPr>
      </p:pic>
    </p:spTree>
    <p:extLst>
      <p:ext uri="{BB962C8B-B14F-4D97-AF65-F5344CB8AC3E}">
        <p14:creationId xmlns:p14="http://schemas.microsoft.com/office/powerpoint/2010/main" val="12191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671AF-1BF6-440D-83E3-0273548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482"/>
            <a:ext cx="7886700" cy="11391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Цель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1412B-A17D-4850-85A0-2BC23357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40" y="1224366"/>
            <a:ext cx="6858001" cy="49525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Учиться находить в исконном тексте необходимую аргументацию, применяя разные способы поиска информации, и писать сочинение - рассуждение в формате ОГЭ.</a:t>
            </a:r>
          </a:p>
        </p:txBody>
      </p:sp>
    </p:spTree>
    <p:extLst>
      <p:ext uri="{BB962C8B-B14F-4D97-AF65-F5344CB8AC3E}">
        <p14:creationId xmlns:p14="http://schemas.microsoft.com/office/powerpoint/2010/main" val="99308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31D6E-FBD8-4DF4-B07D-8B27F372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482"/>
            <a:ext cx="7886700" cy="82141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91ECA-99E2-4B2B-A952-649F4443D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1" y="1216617"/>
            <a:ext cx="8872779" cy="496034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алгоритм работы по написанию сочинения-рассуждения.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тезис.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различные способы поиска аргументации и использованием средств ИКТ и ИИ.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сочинение-рассуждение по композиционному плану.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речевым оформлением своих высказываний.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дружеские качества в групповой работе.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6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A6668-476E-4368-BB8F-8BD8493E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234"/>
            <a:ext cx="7886700" cy="5889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опорных знаний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9DC42C4-AEC7-4C88-9833-DDFC1B5B5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0" y="778607"/>
            <a:ext cx="7632916" cy="481652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BFDC1E-3929-4008-8CB0-9A622F935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3" y="4490452"/>
            <a:ext cx="2402101" cy="1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8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085AA-702B-41C1-BEB3-020E0062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984"/>
            <a:ext cx="7886700" cy="72841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Сочинение-рассуждение № 13.2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97D6D-3021-4D1D-AAE4-FA5AD8FA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32" y="1123627"/>
            <a:ext cx="8888278" cy="50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смысла ключевого фрагмента исходного текста.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 тексте 2 аргумента, подтверждающих смысл данного фрагмента.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 примеры, использовать разные способы поисковой работы.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сочинения не менее 70 слов.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не должно быть пересказанным или полностью переписанным.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писать аккуратно, разборчивым почерком.</a:t>
            </a:r>
          </a:p>
        </p:txBody>
      </p:sp>
    </p:spTree>
    <p:extLst>
      <p:ext uri="{BB962C8B-B14F-4D97-AF65-F5344CB8AC3E}">
        <p14:creationId xmlns:p14="http://schemas.microsoft.com/office/powerpoint/2010/main" val="428631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10E39-AD98-4586-9BF6-216490DA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984"/>
            <a:ext cx="7886700" cy="83690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 сочинением № 13.2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78DC8-D57F-4455-B165-CE342B9D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15" y="1139125"/>
            <a:ext cx="8361334" cy="50378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исходный текст.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задание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сочинению 13.2.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Осмысливаем выделенную цитату с помощью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слов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Формулируем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объясняя смысл цитаты.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в тексте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примера-аргумента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иллюстрирующих тезис.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подводится итог сказанному.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FE05D-6DAB-4FAE-8BB3-E8525C90B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r="5925"/>
          <a:stretch/>
        </p:blipFill>
        <p:spPr>
          <a:xfrm>
            <a:off x="6230319" y="5079555"/>
            <a:ext cx="1735810" cy="15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7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604FA-801E-4168-B190-1120BA7E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742"/>
            <a:ext cx="7886700" cy="61129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Чтение и осмысление исходного текста.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0F0B7-5FE2-4EF5-AF05-A291C4FA5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5653"/>
            <a:ext cx="7886700" cy="530130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ТЕЗИСА.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части текста находится это предложение (фрагмент)?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принадлежит это высказывание?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позиция автора – что он хотел сказать (идея)?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средствами автор выражает своё мнение (с помощью сюжета, образа героя, портрета героя, его речевой характеристики и т.п.)?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идею текста и определите, соответствует авторская позиция вашему мнению?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своё понимание фрагмента.</a:t>
            </a:r>
          </a:p>
        </p:txBody>
      </p:sp>
    </p:spTree>
    <p:extLst>
      <p:ext uri="{BB962C8B-B14F-4D97-AF65-F5344CB8AC3E}">
        <p14:creationId xmlns:p14="http://schemas.microsoft.com/office/powerpoint/2010/main" val="256757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5BABC9-6AB9-4E3B-A34B-9740D2987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1342"/>
            <a:ext cx="7886700" cy="4735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F8ABFA-49ED-482F-ABE4-BF0E7BD0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6833" cy="29834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782DAE-2AC5-4F1D-A0FE-6C9B3D874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3" y="2983424"/>
            <a:ext cx="6097389" cy="33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AC2A1-3DD4-4EE3-A5A5-61EF6A92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733"/>
            <a:ext cx="7886700" cy="122436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Основная часть сочинения.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45E1E1C-439F-462F-BC57-E711146FD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36220"/>
            <a:ext cx="7886700" cy="376260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42E3C-BEBE-4E46-BEEF-CA1036CB54AE}"/>
              </a:ext>
            </a:extLst>
          </p:cNvPr>
          <p:cNvSpPr txBox="1"/>
          <p:nvPr/>
        </p:nvSpPr>
        <p:spPr>
          <a:xfrm>
            <a:off x="123987" y="1580827"/>
            <a:ext cx="902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аргументации можно использовать средства выразительности.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579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549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Информационная переработка текста Сочинение-рассуждение</vt:lpstr>
      <vt:lpstr>                   Цель урока:</vt:lpstr>
      <vt:lpstr>                          Задачи:</vt:lpstr>
      <vt:lpstr>Актуализация опорных знаний</vt:lpstr>
      <vt:lpstr>    Сочинение-рассуждение № 13.2</vt:lpstr>
      <vt:lpstr>Алгоритм работы с сочинением № 13.2</vt:lpstr>
      <vt:lpstr>  Чтение и осмысление исходного текста.</vt:lpstr>
      <vt:lpstr>Презентация PowerPoint</vt:lpstr>
      <vt:lpstr>     Основная часть сочинения.                 Аргументация.</vt:lpstr>
      <vt:lpstr>Работа в командах</vt:lpstr>
      <vt:lpstr>Итоги работы по основной части сочинения</vt:lpstr>
      <vt:lpstr>               Задание для всего класса</vt:lpstr>
      <vt:lpstr>Вывод – заключительная часть                             сочинения.</vt:lpstr>
      <vt:lpstr>                        Рефлексия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117</cp:revision>
  <dcterms:created xsi:type="dcterms:W3CDTF">2014-11-21T11:00:06Z</dcterms:created>
  <dcterms:modified xsi:type="dcterms:W3CDTF">2025-11-10T20:24:43Z</dcterms:modified>
</cp:coreProperties>
</file>