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3" d="100"/>
          <a:sy n="63" d="100"/>
        </p:scale>
        <p:origin x="-137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2">
        <a:schemeClr val="bg1"/>
      </p:bgRef>
    </p:bg>
    <p:spTree>
      <p:nvGrpSpPr>
        <p:cNvPr id="1" name=""/>
        <p:cNvGrpSpPr/>
        <p:nvPr/>
      </p:nvGrpSpPr>
      <p:grpSpPr>
        <a:xfrm>
          <a:off x="0" y="0"/>
          <a:ext cx="0" cy="0"/>
          <a:chOff x="0" y="0"/>
          <a:chExt cx="0" cy="0"/>
        </a:xfrm>
      </p:grpSpPr>
      <p:sp>
        <p:nvSpPr>
          <p:cNvPr id="8" name="Прямоугольник 7"/>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Прямая соединительная линия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Заголовок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ru-RU" smtClean="0"/>
              <a:t>Образец заголовка</a:t>
            </a:r>
            <a:endParaRPr kumimoji="0" lang="en-US"/>
          </a:p>
        </p:txBody>
      </p:sp>
      <p:sp>
        <p:nvSpPr>
          <p:cNvPr id="25" name="Подзаголовок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31" name="Дата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4339A93D-46CC-4DE3-BA44-2A43A7A11244}" type="datetimeFigureOut">
              <a:rPr lang="ru-RU" smtClean="0"/>
              <a:t>20.11.2009</a:t>
            </a:fld>
            <a:endParaRPr lang="ru-RU"/>
          </a:p>
        </p:txBody>
      </p:sp>
      <p:sp>
        <p:nvSpPr>
          <p:cNvPr id="18" name="Нижний колонтитул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ru-RU"/>
          </a:p>
        </p:txBody>
      </p:sp>
      <p:sp>
        <p:nvSpPr>
          <p:cNvPr id="29" name="Номер слайда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C8EF858E-DE9F-45A3-94B8-ADB9B0F0CF8F}"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4339A93D-46CC-4DE3-BA44-2A43A7A11244}" type="datetimeFigureOut">
              <a:rPr lang="ru-RU" smtClean="0"/>
              <a:t>20.11.2009</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C8EF858E-DE9F-45A3-94B8-ADB9B0F0CF8F}"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53200" y="274955"/>
            <a:ext cx="1524000" cy="5851525"/>
          </a:xfrm>
        </p:spPr>
        <p:txBody>
          <a:bodyPr vert="eaVert" ancho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2"/>
            <a:ext cx="60198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a:xfrm>
            <a:off x="4242816" y="6557946"/>
            <a:ext cx="2002464" cy="226902"/>
          </a:xfrm>
        </p:spPr>
        <p:txBody>
          <a:bodyPr/>
          <a:lstStyle>
            <a:extLst/>
          </a:lstStyle>
          <a:p>
            <a:fld id="{4339A93D-46CC-4DE3-BA44-2A43A7A11244}" type="datetimeFigureOut">
              <a:rPr lang="ru-RU" smtClean="0"/>
              <a:t>20.11.2009</a:t>
            </a:fld>
            <a:endParaRPr lang="ru-RU"/>
          </a:p>
        </p:txBody>
      </p:sp>
      <p:sp>
        <p:nvSpPr>
          <p:cNvPr id="5" name="Нижний колонтитул 4"/>
          <p:cNvSpPr>
            <a:spLocks noGrp="1"/>
          </p:cNvSpPr>
          <p:nvPr>
            <p:ph type="ftr" sz="quarter" idx="11"/>
          </p:nvPr>
        </p:nvSpPr>
        <p:spPr>
          <a:xfrm>
            <a:off x="457200" y="6556248"/>
            <a:ext cx="3657600" cy="228600"/>
          </a:xfrm>
        </p:spPr>
        <p:txBody>
          <a:bodyPr/>
          <a:lstStyle>
            <a:extLst/>
          </a:lstStyle>
          <a:p>
            <a:endParaRPr lang="ru-RU"/>
          </a:p>
        </p:txBody>
      </p:sp>
      <p:sp>
        <p:nvSpPr>
          <p:cNvPr id="6" name="Номер слайда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C8EF858E-DE9F-45A3-94B8-ADB9B0F0CF8F}"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4339A93D-46CC-4DE3-BA44-2A43A7A11244}" type="datetimeFigureOut">
              <a:rPr lang="ru-RU" smtClean="0"/>
              <a:t>20.11.2009</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C8EF858E-DE9F-45A3-94B8-ADB9B0F0CF8F}"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4339A93D-46CC-4DE3-BA44-2A43A7A11244}" type="datetimeFigureOut">
              <a:rPr lang="ru-RU" smtClean="0"/>
              <a:t>20.11.2009</a:t>
            </a:fld>
            <a:endParaRPr lang="ru-RU"/>
          </a:p>
        </p:txBody>
      </p:sp>
      <p:sp>
        <p:nvSpPr>
          <p:cNvPr id="5" name="Нижний колонтитул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ru-RU"/>
          </a:p>
        </p:txBody>
      </p:sp>
      <p:sp>
        <p:nvSpPr>
          <p:cNvPr id="6" name="Номер слайда 5"/>
          <p:cNvSpPr>
            <a:spLocks noGrp="1"/>
          </p:cNvSpPr>
          <p:nvPr>
            <p:ph type="sldNum" sz="quarter" idx="12"/>
          </p:nvPr>
        </p:nvSpPr>
        <p:spPr>
          <a:xfrm>
            <a:off x="6733952" y="6555112"/>
            <a:ext cx="588336" cy="228600"/>
          </a:xfrm>
        </p:spPr>
        <p:txBody>
          <a:bodyPr/>
          <a:lstStyle>
            <a:extLst/>
          </a:lstStyle>
          <a:p>
            <a:fld id="{C8EF858E-DE9F-45A3-94B8-ADB9B0F0CF8F}"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4339A93D-46CC-4DE3-BA44-2A43A7A11244}" type="datetimeFigureOut">
              <a:rPr lang="ru-RU" smtClean="0"/>
              <a:t>20.11.2009</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C8EF858E-DE9F-45A3-94B8-ADB9B0F0CF8F}"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nchor="b"/>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4339A93D-46CC-4DE3-BA44-2A43A7A11244}" type="datetimeFigureOut">
              <a:rPr lang="ru-RU" smtClean="0"/>
              <a:t>20.11.2009</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C8EF858E-DE9F-45A3-94B8-ADB9B0F0CF8F}"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4339A93D-46CC-4DE3-BA44-2A43A7A11244}" type="datetimeFigureOut">
              <a:rPr lang="ru-RU" smtClean="0"/>
              <a:t>20.11.2009</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C8EF858E-DE9F-45A3-94B8-ADB9B0F0CF8F}"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solidFill>
                  <a:schemeClr val="tx2"/>
                </a:solidFill>
              </a:defRPr>
            </a:lvl1pPr>
            <a:extLst/>
          </a:lstStyle>
          <a:p>
            <a:fld id="{4339A93D-46CC-4DE3-BA44-2A43A7A11244}" type="datetimeFigureOut">
              <a:rPr lang="ru-RU" smtClean="0"/>
              <a:t>20.11.2009</a:t>
            </a:fld>
            <a:endParaRPr lang="ru-RU"/>
          </a:p>
        </p:txBody>
      </p:sp>
      <p:sp>
        <p:nvSpPr>
          <p:cNvPr id="3" name="Нижний колонтитул 2"/>
          <p:cNvSpPr>
            <a:spLocks noGrp="1"/>
          </p:cNvSpPr>
          <p:nvPr>
            <p:ph type="ftr" sz="quarter" idx="11"/>
          </p:nvPr>
        </p:nvSpPr>
        <p:spPr/>
        <p:txBody>
          <a:bodyPr/>
          <a:lstStyle>
            <a:lvl1pPr>
              <a:defRPr>
                <a:solidFill>
                  <a:schemeClr val="tx2"/>
                </a:solidFill>
              </a:defRPr>
            </a:lvl1pPr>
            <a:extLst/>
          </a:lstStyle>
          <a:p>
            <a:endParaRPr lang="ru-RU"/>
          </a:p>
        </p:txBody>
      </p:sp>
      <p:sp>
        <p:nvSpPr>
          <p:cNvPr id="4" name="Номер слайда 3"/>
          <p:cNvSpPr>
            <a:spLocks noGrp="1"/>
          </p:cNvSpPr>
          <p:nvPr>
            <p:ph type="sldNum" sz="quarter" idx="12"/>
          </p:nvPr>
        </p:nvSpPr>
        <p:spPr/>
        <p:txBody>
          <a:bodyPr/>
          <a:lstStyle>
            <a:extLst/>
          </a:lstStyle>
          <a:p>
            <a:fld id="{C8EF858E-DE9F-45A3-94B8-ADB9B0F0CF8F}"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4339A93D-46CC-4DE3-BA44-2A43A7A11244}" type="datetimeFigureOut">
              <a:rPr lang="ru-RU" smtClean="0"/>
              <a:t>20.11.2009</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C8EF858E-DE9F-45A3-94B8-ADB9B0F0CF8F}"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2"/>
      </p:bgRef>
    </p:bg>
    <p:spTree>
      <p:nvGrpSpPr>
        <p:cNvPr id="1" name=""/>
        <p:cNvGrpSpPr/>
        <p:nvPr/>
      </p:nvGrpSpPr>
      <p:grpSpPr>
        <a:xfrm>
          <a:off x="0" y="0"/>
          <a:ext cx="0" cy="0"/>
          <a:chOff x="0" y="0"/>
          <a:chExt cx="0" cy="0"/>
        </a:xfrm>
      </p:grpSpPr>
      <p:sp>
        <p:nvSpPr>
          <p:cNvPr id="8" name="Прямоугольник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Прямоугольник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Заголовок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ru-RU" smtClean="0"/>
              <a:t>Образец заголовка</a:t>
            </a:r>
            <a:endParaRPr kumimoji="0" lang="en-US" dirty="0"/>
          </a:p>
        </p:txBody>
      </p:sp>
      <p:sp>
        <p:nvSpPr>
          <p:cNvPr id="4" name="Текст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ru-RU" smtClean="0"/>
              <a:t>Образец текста</a:t>
            </a:r>
          </a:p>
        </p:txBody>
      </p:sp>
      <p:sp>
        <p:nvSpPr>
          <p:cNvPr id="5" name="Дата 4"/>
          <p:cNvSpPr>
            <a:spLocks noGrp="1"/>
          </p:cNvSpPr>
          <p:nvPr>
            <p:ph type="dt" sz="half" idx="10"/>
          </p:nvPr>
        </p:nvSpPr>
        <p:spPr/>
        <p:txBody>
          <a:bodyPr/>
          <a:lstStyle>
            <a:extLst/>
          </a:lstStyle>
          <a:p>
            <a:fld id="{4339A93D-46CC-4DE3-BA44-2A43A7A11244}" type="datetimeFigureOut">
              <a:rPr lang="ru-RU" smtClean="0"/>
              <a:t>20.11.2009</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C8EF858E-DE9F-45A3-94B8-ADB9B0F0CF8F}" type="slidenum">
              <a:rPr lang="ru-RU" smtClean="0"/>
              <a:t>‹#›</a:t>
            </a:fld>
            <a:endParaRPr lang="ru-RU"/>
          </a:p>
        </p:txBody>
      </p:sp>
      <p:sp>
        <p:nvSpPr>
          <p:cNvPr id="10" name="Рисунок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ru-RU" smtClean="0"/>
              <a:t>Вставка рисунка</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Прямоугольник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Заголовок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ru-RU" smtClean="0"/>
              <a:t>Образец заголовка</a:t>
            </a:r>
            <a:endParaRPr kumimoji="0" lang="en-US"/>
          </a:p>
        </p:txBody>
      </p:sp>
      <p:sp>
        <p:nvSpPr>
          <p:cNvPr id="31" name="Текст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7" name="Дата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4339A93D-46CC-4DE3-BA44-2A43A7A11244}" type="datetimeFigureOut">
              <a:rPr lang="ru-RU" smtClean="0"/>
              <a:t>20.11.2009</a:t>
            </a:fld>
            <a:endParaRPr lang="ru-RU"/>
          </a:p>
        </p:txBody>
      </p:sp>
      <p:sp>
        <p:nvSpPr>
          <p:cNvPr id="4" name="Нижний колонтитул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ru-RU"/>
          </a:p>
        </p:txBody>
      </p:sp>
      <p:sp>
        <p:nvSpPr>
          <p:cNvPr id="16" name="Номер слайда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C8EF858E-DE9F-45A3-94B8-ADB9B0F0CF8F}"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8" Type="http://schemas.openxmlformats.org/officeDocument/2006/relationships/slide" Target="slide1.xml"/><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slide" Target="slide14.xml"/><Relationship Id="rId2" Type="http://schemas.openxmlformats.org/officeDocument/2006/relationships/image" Target="../media/image2.jpeg"/><Relationship Id="rId1" Type="http://schemas.openxmlformats.org/officeDocument/2006/relationships/slideLayout" Target="../slideLayouts/slideLayout9.xml"/><Relationship Id="rId6" Type="http://schemas.openxmlformats.org/officeDocument/2006/relationships/image" Target="../media/image6.jpeg"/><Relationship Id="rId11" Type="http://schemas.openxmlformats.org/officeDocument/2006/relationships/slide" Target="slide10.xml"/><Relationship Id="rId5" Type="http://schemas.openxmlformats.org/officeDocument/2006/relationships/image" Target="../media/image5.jpeg"/><Relationship Id="rId10" Type="http://schemas.openxmlformats.org/officeDocument/2006/relationships/slide" Target="slide7.xml"/><Relationship Id="rId4" Type="http://schemas.openxmlformats.org/officeDocument/2006/relationships/image" Target="../media/image4.jpeg"/><Relationship Id="rId9" Type="http://schemas.openxmlformats.org/officeDocument/2006/relationships/slide" Target="slide5.xml"/></Relationships>
</file>

<file path=ppt/slides/_rels/slide10.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image" Target="../media/image24.jpeg"/><Relationship Id="rId1" Type="http://schemas.openxmlformats.org/officeDocument/2006/relationships/slideLayout" Target="../slideLayouts/slideLayout4.xml"/><Relationship Id="rId4" Type="http://schemas.openxmlformats.org/officeDocument/2006/relationships/slide" Target="slide1.xml"/></Relationships>
</file>

<file path=ppt/slides/_rels/slide11.xml.rels><?xml version="1.0" encoding="UTF-8" standalone="yes"?>
<Relationships xmlns="http://schemas.openxmlformats.org/package/2006/relationships"><Relationship Id="rId3" Type="http://schemas.openxmlformats.org/officeDocument/2006/relationships/image" Target="../media/image27.jpeg"/><Relationship Id="rId2" Type="http://schemas.openxmlformats.org/officeDocument/2006/relationships/image" Target="../media/image26.jpe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29.jpeg"/><Relationship Id="rId2" Type="http://schemas.openxmlformats.org/officeDocument/2006/relationships/image" Target="../media/image28.jpe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31.jpeg"/><Relationship Id="rId2" Type="http://schemas.openxmlformats.org/officeDocument/2006/relationships/image" Target="../media/image30.jpe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32.jpeg"/><Relationship Id="rId1" Type="http://schemas.openxmlformats.org/officeDocument/2006/relationships/slideLayout" Target="../slideLayouts/slideLayout4.xml"/><Relationship Id="rId4" Type="http://schemas.openxmlformats.org/officeDocument/2006/relationships/slide" Target="slide1.xml"/></Relationships>
</file>

<file path=ppt/slides/_rels/slide15.xml.rels><?xml version="1.0" encoding="UTF-8" standalone="yes"?>
<Relationships xmlns="http://schemas.openxmlformats.org/package/2006/relationships"><Relationship Id="rId3" Type="http://schemas.openxmlformats.org/officeDocument/2006/relationships/image" Target="../media/image34.jpeg"/><Relationship Id="rId2" Type="http://schemas.openxmlformats.org/officeDocument/2006/relationships/image" Target="../media/image33.jpe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36.jpeg"/><Relationship Id="rId2" Type="http://schemas.openxmlformats.org/officeDocument/2006/relationships/image" Target="../media/image35.jpeg"/><Relationship Id="rId1" Type="http://schemas.openxmlformats.org/officeDocument/2006/relationships/slideLayout" Target="../slideLayouts/slideLayout4.xml"/><Relationship Id="rId4" Type="http://schemas.openxmlformats.org/officeDocument/2006/relationships/slide" Target="slide1.xml"/></Relationships>
</file>

<file path=ppt/slides/_rels/slide2.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4.xml"/><Relationship Id="rId4" Type="http://schemas.openxmlformats.org/officeDocument/2006/relationships/slide" Target="slide1.xml"/></Relationships>
</file>

<file path=ppt/slides/_rels/slide5.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6.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image" Target="../media/image18.jpeg"/><Relationship Id="rId1" Type="http://schemas.openxmlformats.org/officeDocument/2006/relationships/slideLayout" Target="../slideLayouts/slideLayout4.xml"/><Relationship Id="rId4" Type="http://schemas.openxmlformats.org/officeDocument/2006/relationships/slide" Target="slide1.xml"/></Relationships>
</file>

<file path=ppt/slides/_rels/slide8.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image" Target="../media/image20.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image" Target="../media/image22.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Рисунок 22" descr="i.jpeg"/>
          <p:cNvPicPr>
            <a:picLocks noChangeAspect="1"/>
          </p:cNvPicPr>
          <p:nvPr/>
        </p:nvPicPr>
        <p:blipFill>
          <a:blip r:embed="rId2" cstate="print"/>
          <a:stretch>
            <a:fillRect/>
          </a:stretch>
        </p:blipFill>
        <p:spPr>
          <a:xfrm>
            <a:off x="5643570" y="5715016"/>
            <a:ext cx="3000396" cy="922334"/>
          </a:xfrm>
          <a:prstGeom prst="rect">
            <a:avLst/>
          </a:prstGeom>
        </p:spPr>
      </p:pic>
      <p:pic>
        <p:nvPicPr>
          <p:cNvPr id="21" name="Рисунок 20" descr="роо.jpeg"/>
          <p:cNvPicPr>
            <a:picLocks noChangeAspect="1"/>
          </p:cNvPicPr>
          <p:nvPr/>
        </p:nvPicPr>
        <p:blipFill>
          <a:blip r:embed="rId3" cstate="print"/>
          <a:stretch>
            <a:fillRect/>
          </a:stretch>
        </p:blipFill>
        <p:spPr>
          <a:xfrm>
            <a:off x="5643570" y="1571612"/>
            <a:ext cx="2143140" cy="782634"/>
          </a:xfrm>
          <a:prstGeom prst="rect">
            <a:avLst/>
          </a:prstGeom>
        </p:spPr>
      </p:pic>
      <p:pic>
        <p:nvPicPr>
          <p:cNvPr id="18" name="Рисунок 17" descr="fbgfgh.jpeg"/>
          <p:cNvPicPr>
            <a:picLocks noChangeAspect="1"/>
          </p:cNvPicPr>
          <p:nvPr/>
        </p:nvPicPr>
        <p:blipFill>
          <a:blip r:embed="rId4" cstate="print"/>
          <a:srcRect b="19047"/>
          <a:stretch>
            <a:fillRect/>
          </a:stretch>
        </p:blipFill>
        <p:spPr>
          <a:xfrm>
            <a:off x="5643570" y="4500570"/>
            <a:ext cx="2857520" cy="1071570"/>
          </a:xfrm>
          <a:prstGeom prst="rect">
            <a:avLst/>
          </a:prstGeom>
        </p:spPr>
      </p:pic>
      <p:pic>
        <p:nvPicPr>
          <p:cNvPr id="14" name="Рисунок 13" descr="jkjkgj.jpeg"/>
          <p:cNvPicPr>
            <a:picLocks noChangeAspect="1"/>
          </p:cNvPicPr>
          <p:nvPr/>
        </p:nvPicPr>
        <p:blipFill>
          <a:blip r:embed="rId5" cstate="print"/>
          <a:stretch>
            <a:fillRect/>
          </a:stretch>
        </p:blipFill>
        <p:spPr>
          <a:xfrm>
            <a:off x="5643570" y="3286124"/>
            <a:ext cx="2786082" cy="1060448"/>
          </a:xfrm>
          <a:prstGeom prst="rect">
            <a:avLst/>
          </a:prstGeom>
        </p:spPr>
      </p:pic>
      <p:pic>
        <p:nvPicPr>
          <p:cNvPr id="13" name="Рисунок 12" descr="ю.jpeg"/>
          <p:cNvPicPr>
            <a:picLocks noChangeAspect="1"/>
          </p:cNvPicPr>
          <p:nvPr/>
        </p:nvPicPr>
        <p:blipFill>
          <a:blip r:embed="rId6" cstate="print"/>
          <a:stretch>
            <a:fillRect/>
          </a:stretch>
        </p:blipFill>
        <p:spPr>
          <a:xfrm>
            <a:off x="5643570" y="2428868"/>
            <a:ext cx="2214578" cy="714380"/>
          </a:xfrm>
          <a:prstGeom prst="rect">
            <a:avLst/>
          </a:prstGeom>
        </p:spPr>
      </p:pic>
      <p:sp>
        <p:nvSpPr>
          <p:cNvPr id="7" name="Заголовок 6"/>
          <p:cNvSpPr>
            <a:spLocks noGrp="1"/>
          </p:cNvSpPr>
          <p:nvPr>
            <p:ph type="title"/>
          </p:nvPr>
        </p:nvSpPr>
        <p:spPr>
          <a:xfrm>
            <a:off x="5286380" y="0"/>
            <a:ext cx="3531718" cy="1414482"/>
          </a:xfrm>
        </p:spPr>
        <p:style>
          <a:lnRef idx="1">
            <a:schemeClr val="accent5"/>
          </a:lnRef>
          <a:fillRef idx="3">
            <a:schemeClr val="accent5"/>
          </a:fillRef>
          <a:effectRef idx="2">
            <a:schemeClr val="accent5"/>
          </a:effectRef>
          <a:fontRef idx="minor">
            <a:schemeClr val="lt1"/>
          </a:fontRef>
        </p:style>
        <p:txBody>
          <a:bodyPr>
            <a:normAutofit/>
          </a:bodyPr>
          <a:lstStyle/>
          <a:p>
            <a:r>
              <a:rPr lang="de-DE" sz="4000" i="1" dirty="0" smtClean="0"/>
              <a:t>Ökologische Problemen</a:t>
            </a:r>
            <a:endParaRPr lang="ru-RU" sz="4000" i="1" dirty="0"/>
          </a:p>
        </p:txBody>
      </p:sp>
      <p:pic>
        <p:nvPicPr>
          <p:cNvPr id="5" name="Рисунок 4" descr="01.JPG"/>
          <p:cNvPicPr>
            <a:picLocks noGrp="1" noChangeAspect="1"/>
          </p:cNvPicPr>
          <p:nvPr>
            <p:ph type="pic" idx="1"/>
          </p:nvPr>
        </p:nvPicPr>
        <p:blipFill>
          <a:blip r:embed="rId7" cstate="print"/>
          <a:srcRect l="12486" r="12486"/>
          <a:stretch>
            <a:fillRect/>
          </a:stretch>
        </p:blipFill>
        <p:spPr>
          <a:xfrm rot="287400">
            <a:off x="714348" y="1000108"/>
            <a:ext cx="4206240" cy="4206240"/>
          </a:xfrm>
        </p:spPr>
      </p:pic>
      <p:sp>
        <p:nvSpPr>
          <p:cNvPr id="6" name="TextBox 5"/>
          <p:cNvSpPr txBox="1"/>
          <p:nvPr/>
        </p:nvSpPr>
        <p:spPr>
          <a:xfrm>
            <a:off x="5643570" y="2643182"/>
            <a:ext cx="2428892" cy="369332"/>
          </a:xfrm>
          <a:prstGeom prst="rect">
            <a:avLst/>
          </a:prstGeom>
          <a:noFill/>
        </p:spPr>
        <p:txBody>
          <a:bodyPr wrap="square" rtlCol="0">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buFont typeface="Wingdings" pitchFamily="2" charset="2"/>
              <a:buChar char="ü"/>
            </a:pPr>
            <a:r>
              <a:rPr lang="de-DE"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glow rad="228600">
                    <a:schemeClr val="accent6">
                      <a:satMod val="175000"/>
                      <a:alpha val="40000"/>
                    </a:schemeClr>
                  </a:glow>
                  <a:outerShdw blurRad="88000" dist="50800" dir="5040000" algn="tl">
                    <a:schemeClr val="accent4">
                      <a:tint val="80000"/>
                      <a:satMod val="250000"/>
                      <a:alpha val="45000"/>
                    </a:schemeClr>
                  </a:outerShdw>
                </a:effectLst>
                <a:hlinkClick r:id="rId8" action="ppaction://hlinksldjump"/>
              </a:rPr>
              <a:t>Saurer Regen</a:t>
            </a:r>
            <a:endParaRPr lang="ru-RU"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glow rad="228600">
                  <a:schemeClr val="accent6">
                    <a:satMod val="175000"/>
                    <a:alpha val="40000"/>
                  </a:schemeClr>
                </a:glow>
                <a:outerShdw blurRad="88000" dist="50800" dir="5040000" algn="tl">
                  <a:schemeClr val="accent4">
                    <a:tint val="80000"/>
                    <a:satMod val="250000"/>
                    <a:alpha val="45000"/>
                  </a:schemeClr>
                </a:outerShdw>
              </a:effectLst>
            </a:endParaRPr>
          </a:p>
        </p:txBody>
      </p:sp>
      <p:sp>
        <p:nvSpPr>
          <p:cNvPr id="8" name="TextBox 7"/>
          <p:cNvSpPr txBox="1"/>
          <p:nvPr/>
        </p:nvSpPr>
        <p:spPr>
          <a:xfrm>
            <a:off x="5500694" y="3643314"/>
            <a:ext cx="3000396" cy="369332"/>
          </a:xfrm>
          <a:prstGeom prst="rect">
            <a:avLst/>
          </a:prstGeom>
          <a:noFill/>
        </p:spPr>
        <p:txBody>
          <a:bodyPr wrap="square" rtlCol="0">
            <a:spAutoFit/>
          </a:bodyPr>
          <a:lstStyle/>
          <a:p>
            <a:pPr algn="just">
              <a:buFont typeface="Wingdings" pitchFamily="2" charset="2"/>
              <a:buChar char="ü"/>
            </a:pPr>
            <a:r>
              <a:rPr lang="de-DE" b="1" spc="200" dirty="0" smtClean="0">
                <a:ln w="29210">
                  <a:solidFill>
                    <a:schemeClr val="accent3">
                      <a:tint val="10000"/>
                    </a:schemeClr>
                  </a:solidFill>
                </a:ln>
                <a:solidFill>
                  <a:schemeClr val="accent3">
                    <a:satMod val="200000"/>
                    <a:alpha val="50000"/>
                  </a:schemeClr>
                </a:solidFill>
                <a:effectLst>
                  <a:glow rad="228600">
                    <a:schemeClr val="accent1">
                      <a:satMod val="175000"/>
                      <a:alpha val="40000"/>
                    </a:schemeClr>
                  </a:glow>
                  <a:innerShdw blurRad="50800" dist="50800" dir="8100000">
                    <a:srgbClr val="7D7D7D">
                      <a:alpha val="73000"/>
                    </a:srgbClr>
                  </a:innerShdw>
                </a:effectLst>
                <a:hlinkClick r:id="rId9" action="ppaction://hlinksldjump"/>
              </a:rPr>
              <a:t>Luftverschmutzung</a:t>
            </a:r>
            <a:endParaRPr lang="ru-RU" b="1" spc="200" dirty="0">
              <a:ln w="29210">
                <a:solidFill>
                  <a:schemeClr val="accent3">
                    <a:tint val="10000"/>
                  </a:schemeClr>
                </a:solidFill>
              </a:ln>
              <a:solidFill>
                <a:schemeClr val="accent3">
                  <a:satMod val="200000"/>
                  <a:alpha val="50000"/>
                </a:schemeClr>
              </a:solidFill>
              <a:effectLst>
                <a:glow rad="228600">
                  <a:schemeClr val="accent1">
                    <a:satMod val="175000"/>
                    <a:alpha val="40000"/>
                  </a:schemeClr>
                </a:glow>
                <a:innerShdw blurRad="50800" dist="50800" dir="8100000">
                  <a:srgbClr val="7D7D7D">
                    <a:alpha val="73000"/>
                  </a:srgbClr>
                </a:innerShdw>
              </a:effectLst>
            </a:endParaRPr>
          </a:p>
        </p:txBody>
      </p:sp>
      <p:sp>
        <p:nvSpPr>
          <p:cNvPr id="9" name="TextBox 8"/>
          <p:cNvSpPr txBox="1"/>
          <p:nvPr/>
        </p:nvSpPr>
        <p:spPr>
          <a:xfrm>
            <a:off x="5643570" y="4857760"/>
            <a:ext cx="2857520" cy="369332"/>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buFont typeface="Wingdings" pitchFamily="2" charset="2"/>
              <a:buChar char="ü"/>
            </a:pPr>
            <a:r>
              <a:rPr lang="de-DE"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glow rad="228600">
                    <a:schemeClr val="accent1">
                      <a:satMod val="175000"/>
                      <a:alpha val="40000"/>
                    </a:schemeClr>
                  </a:glow>
                  <a:outerShdw blurRad="80000" dist="40000" dir="5040000" algn="tl">
                    <a:srgbClr val="000000">
                      <a:alpha val="30000"/>
                    </a:srgbClr>
                  </a:outerShdw>
                </a:effectLst>
                <a:hlinkClick r:id="rId10" action="ppaction://hlinksldjump"/>
              </a:rPr>
              <a:t>Wasserverschmutzung</a:t>
            </a:r>
            <a:endParaRPr lang="ru-RU"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glow rad="228600">
                  <a:schemeClr val="accent1">
                    <a:satMod val="175000"/>
                    <a:alpha val="40000"/>
                  </a:schemeClr>
                </a:glow>
                <a:outerShdw blurRad="80000" dist="40000" dir="5040000" algn="tl">
                  <a:srgbClr val="000000">
                    <a:alpha val="30000"/>
                  </a:srgbClr>
                </a:outerShdw>
              </a:effectLst>
            </a:endParaRPr>
          </a:p>
        </p:txBody>
      </p:sp>
      <p:sp>
        <p:nvSpPr>
          <p:cNvPr id="11" name="TextBox 10"/>
          <p:cNvSpPr txBox="1"/>
          <p:nvPr/>
        </p:nvSpPr>
        <p:spPr>
          <a:xfrm>
            <a:off x="5500694" y="1785926"/>
            <a:ext cx="2357454" cy="369332"/>
          </a:xfrm>
          <a:prstGeom prst="rect">
            <a:avLst/>
          </a:prstGeom>
          <a:noFill/>
        </p:spPr>
        <p:txBody>
          <a:bodyPr wrap="square" rtlCol="0">
            <a:spAutoFit/>
          </a:bodyPr>
          <a:lstStyle/>
          <a:p>
            <a:pPr>
              <a:buFont typeface="Wingdings" pitchFamily="2" charset="2"/>
              <a:buChar char="ü"/>
            </a:pPr>
            <a:r>
              <a:rPr lang="de-DE" b="1" dirty="0" smtClean="0">
                <a:ln w="10541" cmpd="sng">
                  <a:solidFill>
                    <a:srgbClr val="7D7D7D">
                      <a:tint val="100000"/>
                      <a:shade val="100000"/>
                      <a:satMod val="110000"/>
                    </a:srgbClr>
                  </a:solidFill>
                  <a:prstDash val="solid"/>
                </a:ln>
                <a:solidFill>
                  <a:srgbClr val="070119"/>
                </a:solidFill>
                <a:effectLst>
                  <a:glow rad="228600">
                    <a:schemeClr val="tx1">
                      <a:alpha val="40000"/>
                    </a:schemeClr>
                  </a:glow>
                </a:effectLst>
                <a:hlinkClick r:id="rId11" action="ppaction://hlinksldjump"/>
              </a:rPr>
              <a:t>Das Ozonloch</a:t>
            </a:r>
            <a:endParaRPr lang="ru-RU" b="1" dirty="0">
              <a:ln w="10541" cmpd="sng">
                <a:solidFill>
                  <a:srgbClr val="7D7D7D">
                    <a:tint val="100000"/>
                    <a:shade val="100000"/>
                    <a:satMod val="110000"/>
                  </a:srgbClr>
                </a:solidFill>
                <a:prstDash val="solid"/>
              </a:ln>
              <a:solidFill>
                <a:srgbClr val="070119"/>
              </a:solidFill>
              <a:effectLst>
                <a:glow rad="228600">
                  <a:schemeClr val="tx1">
                    <a:alpha val="40000"/>
                  </a:schemeClr>
                </a:glow>
              </a:effectLst>
            </a:endParaRPr>
          </a:p>
        </p:txBody>
      </p:sp>
      <p:sp>
        <p:nvSpPr>
          <p:cNvPr id="12" name="TextBox 11"/>
          <p:cNvSpPr txBox="1"/>
          <p:nvPr/>
        </p:nvSpPr>
        <p:spPr>
          <a:xfrm>
            <a:off x="5500694" y="6072206"/>
            <a:ext cx="3500430" cy="369332"/>
          </a:xfrm>
          <a:prstGeom prst="rect">
            <a:avLst/>
          </a:prstGeom>
          <a:noFill/>
        </p:spPr>
        <p:txBody>
          <a:bodyPr wrap="square"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buFont typeface="Wingdings" pitchFamily="2" charset="2"/>
              <a:buChar char="ü"/>
            </a:pPr>
            <a:r>
              <a:rPr lang="de-DE" b="1" dirty="0" smtClean="0">
                <a:ln w="11430"/>
                <a:solidFill>
                  <a:schemeClr val="bg1">
                    <a:lumMod val="95000"/>
                    <a:lumOff val="5000"/>
                  </a:schemeClr>
                </a:solidFill>
                <a:effectLst>
                  <a:glow rad="139700">
                    <a:schemeClr val="accent1">
                      <a:satMod val="175000"/>
                      <a:alpha val="40000"/>
                    </a:schemeClr>
                  </a:glow>
                  <a:outerShdw blurRad="50800" dist="39000" dir="5460000" algn="tl">
                    <a:srgbClr val="000000">
                      <a:alpha val="38000"/>
                    </a:srgbClr>
                  </a:outerShdw>
                </a:effectLst>
                <a:hlinkClick r:id="rId12" action="ppaction://hlinksldjump"/>
              </a:rPr>
              <a:t>Wie die Tiere aussterben</a:t>
            </a:r>
            <a:endParaRPr lang="ru-RU" b="1" dirty="0">
              <a:ln w="11430"/>
              <a:solidFill>
                <a:schemeClr val="bg1">
                  <a:lumMod val="95000"/>
                  <a:lumOff val="5000"/>
                </a:schemeClr>
              </a:solidFill>
              <a:effectLst>
                <a:glow rad="139700">
                  <a:schemeClr val="accent1">
                    <a:satMod val="175000"/>
                    <a:alpha val="40000"/>
                  </a:schemeClr>
                </a:glow>
                <a:outerShdw blurRad="50800" dist="39000" dir="5460000" algn="tl">
                  <a:srgbClr val="000000">
                    <a:alpha val="38000"/>
                  </a:srgbClr>
                </a:outerShdw>
              </a:effectLst>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half" idx="1"/>
          </p:nvPr>
        </p:nvSpPr>
        <p:spPr/>
        <p:txBody>
          <a:bodyPr/>
          <a:lstStyle/>
          <a:p>
            <a:r>
              <a:rPr lang="de-DE" dirty="0" smtClean="0"/>
              <a:t>Das Wasser unter der Erde ist durch Öl und andere gefährliche Flüssigkeiten, Kunstdünger und Insektengifte verschmutzt.</a:t>
            </a:r>
            <a:endParaRPr lang="ru-RU" dirty="0"/>
          </a:p>
        </p:txBody>
      </p:sp>
      <p:pic>
        <p:nvPicPr>
          <p:cNvPr id="8" name="Содержимое 7" descr="иапррп.jpeg"/>
          <p:cNvPicPr>
            <a:picLocks noGrp="1" noChangeAspect="1"/>
          </p:cNvPicPr>
          <p:nvPr>
            <p:ph sz="half" idx="2"/>
          </p:nvPr>
        </p:nvPicPr>
        <p:blipFill>
          <a:blip r:embed="rId2" cstate="print"/>
          <a:stretch>
            <a:fillRect/>
          </a:stretch>
        </p:blipFill>
        <p:spPr>
          <a:xfrm>
            <a:off x="4929190" y="1571612"/>
            <a:ext cx="1781387" cy="2681263"/>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9" name="Рисунок 8" descr="роро.jpeg"/>
          <p:cNvPicPr>
            <a:picLocks noChangeAspect="1"/>
          </p:cNvPicPr>
          <p:nvPr/>
        </p:nvPicPr>
        <p:blipFill>
          <a:blip r:embed="rId3" cstate="print"/>
          <a:stretch>
            <a:fillRect/>
          </a:stretch>
        </p:blipFill>
        <p:spPr>
          <a:xfrm>
            <a:off x="4357686" y="4429132"/>
            <a:ext cx="2857488" cy="2133330"/>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10" name="Нашивка 9">
            <a:hlinkClick r:id="rId4" action="ppaction://hlinksldjump"/>
          </p:cNvPr>
          <p:cNvSpPr/>
          <p:nvPr/>
        </p:nvSpPr>
        <p:spPr>
          <a:xfrm flipH="1">
            <a:off x="571472" y="6215082"/>
            <a:ext cx="357190" cy="413194"/>
          </a:xfrm>
          <a:prstGeom prst="chevron">
            <a:avLst/>
          </a:prstGeom>
          <a:effectLst>
            <a:outerShdw blurRad="50800" dist="25000" dir="5400000" rotWithShape="0">
              <a:schemeClr val="accent6">
                <a:shade val="30000"/>
                <a:satMod val="150000"/>
                <a:alpha val="38000"/>
              </a:schemeClr>
            </a:outerShdw>
            <a:reflection blurRad="6350" stA="50000" endA="300" endPos="55500" dist="101600" dir="5400000" sy="-100000" algn="bl" rotWithShape="0"/>
          </a:effectLst>
        </p:spPr>
        <p:style>
          <a:lnRef idx="1">
            <a:schemeClr val="accent6"/>
          </a:lnRef>
          <a:fillRef idx="2">
            <a:schemeClr val="accent6"/>
          </a:fillRef>
          <a:effectRef idx="1">
            <a:schemeClr val="accent6"/>
          </a:effectRef>
          <a:fontRef idx="minor">
            <a:schemeClr val="dk1"/>
          </a:fontRef>
        </p:style>
        <p:txBody>
          <a:bodyPr rtlCol="0" anchor="ctr"/>
          <a:lstStyle/>
          <a:p>
            <a:pPr algn="ctr"/>
            <a:endParaRPr lang="ru-RU" dirty="0">
              <a:solidFill>
                <a:schemeClr val="tx1"/>
              </a:solidFill>
            </a:endParaRPr>
          </a:p>
        </p:txBody>
      </p:sp>
      <p:sp>
        <p:nvSpPr>
          <p:cNvPr id="11" name="Нашивка 10">
            <a:hlinkClick r:id="rId4" action="ppaction://hlinksldjump"/>
          </p:cNvPr>
          <p:cNvSpPr/>
          <p:nvPr/>
        </p:nvSpPr>
        <p:spPr>
          <a:xfrm flipH="1">
            <a:off x="857224" y="6215082"/>
            <a:ext cx="357190" cy="413194"/>
          </a:xfrm>
          <a:prstGeom prst="chevron">
            <a:avLst/>
          </a:prstGeom>
          <a:effectLst>
            <a:outerShdw blurRad="50800" dist="25000" dir="5400000" rotWithShape="0">
              <a:schemeClr val="accent6">
                <a:shade val="30000"/>
                <a:satMod val="150000"/>
                <a:alpha val="38000"/>
              </a:schemeClr>
            </a:outerShdw>
            <a:reflection blurRad="6350" stA="50000" endA="300" endPos="55500" dist="101600" dir="5400000" sy="-100000" algn="bl" rotWithShape="0"/>
          </a:effectLst>
        </p:spPr>
        <p:style>
          <a:lnRef idx="1">
            <a:schemeClr val="accent6"/>
          </a:lnRef>
          <a:fillRef idx="2">
            <a:schemeClr val="accent6"/>
          </a:fillRef>
          <a:effectRef idx="1">
            <a:schemeClr val="accent6"/>
          </a:effectRef>
          <a:fontRef idx="minor">
            <a:schemeClr val="dk1"/>
          </a:fontRef>
        </p:style>
        <p:txBody>
          <a:bodyPr rtlCol="0" anchor="ctr"/>
          <a:lstStyle/>
          <a:p>
            <a:pPr algn="ctr"/>
            <a:endParaRPr lang="ru-RU" dirty="0">
              <a:solidFill>
                <a:schemeClr val="tx1"/>
              </a:solidFill>
            </a:endParaRPr>
          </a:p>
        </p:txBody>
      </p:sp>
      <p:sp>
        <p:nvSpPr>
          <p:cNvPr id="13" name="Заголовок 4"/>
          <p:cNvSpPr>
            <a:spLocks noGrp="1"/>
          </p:cNvSpPr>
          <p:nvPr>
            <p:ph type="title"/>
          </p:nvPr>
        </p:nvSpPr>
        <p:spPr/>
        <p:style>
          <a:lnRef idx="1">
            <a:schemeClr val="accent6"/>
          </a:lnRef>
          <a:fillRef idx="2">
            <a:schemeClr val="accent6"/>
          </a:fillRef>
          <a:effectRef idx="1">
            <a:schemeClr val="accent6"/>
          </a:effectRef>
          <a:fontRef idx="minor">
            <a:schemeClr val="dk1"/>
          </a:fontRef>
        </p:style>
        <p:txBody>
          <a:bodyPr/>
          <a:lstStyle/>
          <a:p>
            <a:r>
              <a:rPr lang="de-DE" dirty="0" smtClean="0">
                <a:ln w="500">
                  <a:solidFill>
                    <a:schemeClr val="tx1">
                      <a:lumMod val="95000"/>
                      <a:lumOff val="5000"/>
                    </a:schemeClr>
                  </a:solidFill>
                </a:ln>
                <a:solidFill>
                  <a:schemeClr val="accent3">
                    <a:lumMod val="75000"/>
                  </a:schemeClr>
                </a:solidFill>
                <a:effectLst>
                  <a:glow rad="228600">
                    <a:schemeClr val="accent4">
                      <a:satMod val="175000"/>
                      <a:alpha val="40000"/>
                    </a:schemeClr>
                  </a:glow>
                </a:effectLst>
              </a:rPr>
              <a:t>Wasserverschmutzung</a:t>
            </a:r>
            <a:endParaRPr lang="ru-RU" dirty="0">
              <a:ln w="500">
                <a:solidFill>
                  <a:schemeClr val="tx1">
                    <a:lumMod val="95000"/>
                    <a:lumOff val="5000"/>
                  </a:schemeClr>
                </a:solidFill>
              </a:ln>
              <a:solidFill>
                <a:schemeClr val="accent3">
                  <a:lumMod val="75000"/>
                </a:schemeClr>
              </a:solidFill>
              <a:effectLst>
                <a:glow rad="228600">
                  <a:schemeClr val="accent4">
                    <a:satMod val="175000"/>
                    <a:alpha val="40000"/>
                  </a:schemeClr>
                </a:glow>
              </a:effectLst>
            </a:endParaRPr>
          </a:p>
        </p:txBody>
      </p:sp>
    </p:spTree>
  </p:cSld>
  <p:clrMapOvr>
    <a:masterClrMapping/>
  </p:clrMapOvr>
  <p:transition spd="med">
    <p:split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1000" fill="hold"/>
                                        <p:tgtEl>
                                          <p:spTgt spid="8"/>
                                        </p:tgtEl>
                                        <p:attrNameLst>
                                          <p:attrName>ppt_w</p:attrName>
                                        </p:attrNameLst>
                                      </p:cBhvr>
                                      <p:tavLst>
                                        <p:tav tm="0">
                                          <p:val>
                                            <p:strVal val="#ppt_w+.3"/>
                                          </p:val>
                                        </p:tav>
                                        <p:tav tm="100000">
                                          <p:val>
                                            <p:strVal val="#ppt_w"/>
                                          </p:val>
                                        </p:tav>
                                      </p:tavLst>
                                    </p:anim>
                                    <p:anim calcmode="lin" valueType="num">
                                      <p:cBhvr>
                                        <p:cTn id="8" dur="1000" fill="hold"/>
                                        <p:tgtEl>
                                          <p:spTgt spid="8"/>
                                        </p:tgtEl>
                                        <p:attrNameLst>
                                          <p:attrName>ppt_h</p:attrName>
                                        </p:attrNameLst>
                                      </p:cBhvr>
                                      <p:tavLst>
                                        <p:tav tm="0">
                                          <p:val>
                                            <p:strVal val="#ppt_h"/>
                                          </p:val>
                                        </p:tav>
                                        <p:tav tm="100000">
                                          <p:val>
                                            <p:strVal val="#ppt_h"/>
                                          </p:val>
                                        </p:tav>
                                      </p:tavLst>
                                    </p:anim>
                                    <p:animEffect transition="in" filter="fade">
                                      <p:cBhvr>
                                        <p:cTn id="9" dur="1000"/>
                                        <p:tgtEl>
                                          <p:spTgt spid="8"/>
                                        </p:tgtEl>
                                      </p:cBhvr>
                                    </p:animEffect>
                                  </p:childTnLst>
                                </p:cTn>
                              </p:par>
                              <p:par>
                                <p:cTn id="10" presetID="50" presetClass="entr" presetSubtype="0" decel="100000" fill="hold" nodeType="withEffect">
                                  <p:stCondLst>
                                    <p:cond delay="0"/>
                                  </p:stCondLst>
                                  <p:childTnLst>
                                    <p:set>
                                      <p:cBhvr>
                                        <p:cTn id="11" dur="1" fill="hold">
                                          <p:stCondLst>
                                            <p:cond delay="0"/>
                                          </p:stCondLst>
                                        </p:cTn>
                                        <p:tgtEl>
                                          <p:spTgt spid="9"/>
                                        </p:tgtEl>
                                        <p:attrNameLst>
                                          <p:attrName>style.visibility</p:attrName>
                                        </p:attrNameLst>
                                      </p:cBhvr>
                                      <p:to>
                                        <p:strVal val="visible"/>
                                      </p:to>
                                    </p:set>
                                    <p:anim calcmode="lin" valueType="num">
                                      <p:cBhvr>
                                        <p:cTn id="12" dur="1000" fill="hold"/>
                                        <p:tgtEl>
                                          <p:spTgt spid="9"/>
                                        </p:tgtEl>
                                        <p:attrNameLst>
                                          <p:attrName>ppt_w</p:attrName>
                                        </p:attrNameLst>
                                      </p:cBhvr>
                                      <p:tavLst>
                                        <p:tav tm="0">
                                          <p:val>
                                            <p:strVal val="#ppt_w+.3"/>
                                          </p:val>
                                        </p:tav>
                                        <p:tav tm="100000">
                                          <p:val>
                                            <p:strVal val="#ppt_w"/>
                                          </p:val>
                                        </p:tav>
                                      </p:tavLst>
                                    </p:anim>
                                    <p:anim calcmode="lin" valueType="num">
                                      <p:cBhvr>
                                        <p:cTn id="13" dur="1000" fill="hold"/>
                                        <p:tgtEl>
                                          <p:spTgt spid="9"/>
                                        </p:tgtEl>
                                        <p:attrNameLst>
                                          <p:attrName>ppt_h</p:attrName>
                                        </p:attrNameLst>
                                      </p:cBhvr>
                                      <p:tavLst>
                                        <p:tav tm="0">
                                          <p:val>
                                            <p:strVal val="#ppt_h"/>
                                          </p:val>
                                        </p:tav>
                                        <p:tav tm="100000">
                                          <p:val>
                                            <p:strVal val="#ppt_h"/>
                                          </p:val>
                                        </p:tav>
                                      </p:tavLst>
                                    </p:anim>
                                    <p:animEffect transition="in" filter="fade">
                                      <p:cBhvr>
                                        <p:cTn id="14"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lstStyle/>
          <a:p>
            <a:r>
              <a:rPr lang="de-DE" dirty="0" smtClean="0">
                <a:ln w="500">
                  <a:solidFill>
                    <a:schemeClr val="tx1">
                      <a:lumMod val="95000"/>
                      <a:lumOff val="5000"/>
                    </a:schemeClr>
                  </a:solidFill>
                </a:ln>
                <a:solidFill>
                  <a:schemeClr val="accent4">
                    <a:lumMod val="60000"/>
                    <a:lumOff val="40000"/>
                  </a:schemeClr>
                </a:solidFill>
                <a:effectLst>
                  <a:glow rad="228600">
                    <a:schemeClr val="accent6">
                      <a:satMod val="175000"/>
                      <a:alpha val="40000"/>
                    </a:schemeClr>
                  </a:glow>
                </a:effectLst>
              </a:rPr>
              <a:t>Das Ozonloch</a:t>
            </a:r>
            <a:endParaRPr lang="ru-RU" dirty="0">
              <a:ln w="500">
                <a:solidFill>
                  <a:schemeClr val="tx1">
                    <a:lumMod val="95000"/>
                    <a:lumOff val="5000"/>
                  </a:schemeClr>
                </a:solidFill>
              </a:ln>
              <a:solidFill>
                <a:schemeClr val="accent4">
                  <a:lumMod val="60000"/>
                  <a:lumOff val="40000"/>
                </a:schemeClr>
              </a:solidFill>
              <a:effectLst>
                <a:glow rad="228600">
                  <a:schemeClr val="accent6">
                    <a:satMod val="175000"/>
                    <a:alpha val="40000"/>
                  </a:schemeClr>
                </a:glow>
              </a:effectLst>
            </a:endParaRPr>
          </a:p>
        </p:txBody>
      </p:sp>
      <p:sp>
        <p:nvSpPr>
          <p:cNvPr id="3" name="Содержимое 2"/>
          <p:cNvSpPr>
            <a:spLocks noGrp="1"/>
          </p:cNvSpPr>
          <p:nvPr>
            <p:ph sz="half" idx="1"/>
          </p:nvPr>
        </p:nvSpPr>
        <p:spPr/>
        <p:txBody>
          <a:bodyPr/>
          <a:lstStyle/>
          <a:p>
            <a:endParaRPr lang="de-DE" dirty="0" smtClean="0"/>
          </a:p>
          <a:p>
            <a:r>
              <a:rPr lang="de-DE" dirty="0" smtClean="0"/>
              <a:t>Oben am Himmel liegt eine Schicht aus einem Gas, das heißt Ozon.</a:t>
            </a:r>
            <a:endParaRPr lang="ru-RU" dirty="0"/>
          </a:p>
        </p:txBody>
      </p:sp>
      <p:pic>
        <p:nvPicPr>
          <p:cNvPr id="5" name="Содержимое 4" descr="fgghh.jpeg"/>
          <p:cNvPicPr>
            <a:picLocks noGrp="1" noChangeAspect="1"/>
          </p:cNvPicPr>
          <p:nvPr>
            <p:ph sz="half" idx="2"/>
          </p:nvPr>
        </p:nvPicPr>
        <p:blipFill>
          <a:blip r:embed="rId2" cstate="print"/>
          <a:stretch>
            <a:fillRect/>
          </a:stretch>
        </p:blipFill>
        <p:spPr>
          <a:xfrm>
            <a:off x="4500562" y="1928802"/>
            <a:ext cx="3000396" cy="2260862"/>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pic>
        <p:nvPicPr>
          <p:cNvPr id="6" name="Рисунок 5" descr="nabliudat_za_ozonovim_sloem_atmosferi_uchenie_budut_na_zemle_franca_iosifa.jpg"/>
          <p:cNvPicPr>
            <a:picLocks noChangeAspect="1"/>
          </p:cNvPicPr>
          <p:nvPr/>
        </p:nvPicPr>
        <p:blipFill>
          <a:blip r:embed="rId3" cstate="print"/>
          <a:stretch>
            <a:fillRect/>
          </a:stretch>
        </p:blipFill>
        <p:spPr>
          <a:xfrm>
            <a:off x="3857620" y="4429132"/>
            <a:ext cx="3286148" cy="2089990"/>
          </a:xfrm>
          <a:prstGeom prst="rect">
            <a:avLst/>
          </a:prstGeom>
          <a:ln w="127000" cap="rnd">
            <a:solidFill>
              <a:srgbClr val="FFFFFF"/>
            </a:solidFill>
          </a:ln>
          <a:effectLst>
            <a:outerShdw blurRad="76200" dist="95250" dir="10500000" sx="97000" sy="23000" kx="900000" algn="br" rotWithShape="0">
              <a:srgbClr val="000000">
                <a:alpha val="20000"/>
              </a:srgbClr>
            </a:outerShdw>
          </a:effectLst>
          <a:scene3d>
            <a:camera prst="orthographicFront"/>
            <a:lightRig rig="twoPt" dir="t">
              <a:rot lat="0" lon="0" rev="7800000"/>
            </a:lightRig>
          </a:scene3d>
          <a:sp3d contourW="6350">
            <a:bevelT w="50800" h="16510"/>
            <a:contourClr>
              <a:srgbClr val="C0C0C0"/>
            </a:contourClr>
          </a:sp3d>
        </p:spPr>
      </p:pic>
    </p:spTree>
  </p:cSld>
  <p:clrMapOvr>
    <a:masterClrMapping/>
  </p:clrMapOvr>
  <p:transition spd="med">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3"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
                                        <p:tgtEl>
                                          <p:spTgt spid="5"/>
                                        </p:tgtEl>
                                      </p:cBhvr>
                                    </p:animEffect>
                                    <p:anim calcmode="lin" valueType="num">
                                      <p:cBhvr>
                                        <p:cTn id="8" dur="400" fill="hold"/>
                                        <p:tgtEl>
                                          <p:spTgt spid="5"/>
                                        </p:tgtEl>
                                        <p:attrNameLst>
                                          <p:attrName>ppt_x</p:attrName>
                                        </p:attrNameLst>
                                      </p:cBhvr>
                                      <p:tavLst>
                                        <p:tav tm="0">
                                          <p:val>
                                            <p:strVal val="#ppt_x"/>
                                          </p:val>
                                        </p:tav>
                                        <p:tav tm="100000">
                                          <p:val>
                                            <p:strVal val="#ppt_x"/>
                                          </p:val>
                                        </p:tav>
                                      </p:tavLst>
                                    </p:anim>
                                    <p:anim calcmode="lin" valueType="num">
                                      <p:cBhvr>
                                        <p:cTn id="9" dur="400" fill="hold"/>
                                        <p:tgtEl>
                                          <p:spTgt spid="5"/>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5"/>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5"/>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par>
                                <p:cTn id="12" presetID="43" presetClass="entr" presetSubtype="0" fill="hold" nodeType="with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
                                        <p:tgtEl>
                                          <p:spTgt spid="6"/>
                                        </p:tgtEl>
                                      </p:cBhvr>
                                    </p:animEffect>
                                    <p:anim calcmode="lin" valueType="num">
                                      <p:cBhvr>
                                        <p:cTn id="15" dur="400" fill="hold"/>
                                        <p:tgtEl>
                                          <p:spTgt spid="6"/>
                                        </p:tgtEl>
                                        <p:attrNameLst>
                                          <p:attrName>ppt_x</p:attrName>
                                        </p:attrNameLst>
                                      </p:cBhvr>
                                      <p:tavLst>
                                        <p:tav tm="0">
                                          <p:val>
                                            <p:strVal val="#ppt_x"/>
                                          </p:val>
                                        </p:tav>
                                        <p:tav tm="100000">
                                          <p:val>
                                            <p:strVal val="#ppt_x"/>
                                          </p:val>
                                        </p:tav>
                                      </p:tavLst>
                                    </p:anim>
                                    <p:anim calcmode="lin" valueType="num">
                                      <p:cBhvr>
                                        <p:cTn id="16" dur="400" fill="hold"/>
                                        <p:tgtEl>
                                          <p:spTgt spid="6"/>
                                        </p:tgtEl>
                                        <p:attrNameLst>
                                          <p:attrName>ppt_y</p:attrName>
                                        </p:attrNameLst>
                                      </p:cBhvr>
                                      <p:tavLst>
                                        <p:tav tm="0">
                                          <p:val>
                                            <p:strVal val="#ppt_y+0.31"/>
                                          </p:val>
                                        </p:tav>
                                        <p:tav tm="100000">
                                          <p:val>
                                            <p:strVal val="#ppt_y+0.31"/>
                                          </p:val>
                                        </p:tav>
                                      </p:tavLst>
                                    </p:anim>
                                    <p:anim calcmode="lin" valueType="num">
                                      <p:cBhvr>
                                        <p:cTn id="17" dur="600" decel="50000" fill="hold">
                                          <p:stCondLst>
                                            <p:cond delay="400"/>
                                          </p:stCondLst>
                                        </p:cTn>
                                        <p:tgtEl>
                                          <p:spTgt spid="6"/>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8" dur="600" decel="50000" fill="hold">
                                          <p:stCondLst>
                                            <p:cond delay="400"/>
                                          </p:stCondLst>
                                        </p:cTn>
                                        <p:tgtEl>
                                          <p:spTgt spid="6"/>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half" idx="1"/>
          </p:nvPr>
        </p:nvSpPr>
        <p:spPr/>
        <p:txBody>
          <a:bodyPr/>
          <a:lstStyle/>
          <a:p>
            <a:r>
              <a:rPr lang="de-DE" dirty="0" smtClean="0"/>
              <a:t>Diese Ozonschicht hält alle Sonnenstrahlen zurück, die schädlich für uns sind, aber lässt die Strahlen durch, die gut für uns sind.</a:t>
            </a:r>
            <a:endParaRPr lang="ru-RU" dirty="0"/>
          </a:p>
        </p:txBody>
      </p:sp>
      <p:pic>
        <p:nvPicPr>
          <p:cNvPr id="6" name="Содержимое 5" descr="пррп.jpeg"/>
          <p:cNvPicPr>
            <a:picLocks noGrp="1" noChangeAspect="1"/>
          </p:cNvPicPr>
          <p:nvPr>
            <p:ph sz="half" idx="2"/>
          </p:nvPr>
        </p:nvPicPr>
        <p:blipFill>
          <a:blip r:embed="rId2" cstate="print"/>
          <a:stretch>
            <a:fillRect/>
          </a:stretch>
        </p:blipFill>
        <p:spPr>
          <a:xfrm>
            <a:off x="5214942" y="1857364"/>
            <a:ext cx="1776431" cy="2436248"/>
          </a:xfrm>
          <a:prstGeom prst="snip2DiagRect">
            <a:avLst/>
          </a:prstGeom>
          <a:solidFill>
            <a:srgbClr val="FFFFFF">
              <a:shade val="85000"/>
            </a:srgbClr>
          </a:solidFill>
          <a:ln w="88900" cap="sq">
            <a:solidFill>
              <a:srgbClr val="FFFFFF"/>
            </a:solidFill>
            <a:miter lim="800000"/>
          </a:ln>
          <a:effectLst>
            <a:outerShdw blurRad="88900" algn="tl" rotWithShape="0">
              <a:srgbClr val="000000">
                <a:alpha val="45000"/>
              </a:srgbClr>
            </a:outerShdw>
          </a:effectLst>
          <a:scene3d>
            <a:camera prst="orthographicFront"/>
            <a:lightRig rig="twoPt" dir="t">
              <a:rot lat="0" lon="0" rev="7200000"/>
            </a:lightRig>
          </a:scene3d>
          <a:sp3d>
            <a:bevelT w="25400" h="19050"/>
            <a:contourClr>
              <a:srgbClr val="FFFFFF"/>
            </a:contourClr>
          </a:sp3d>
        </p:spPr>
      </p:pic>
      <p:pic>
        <p:nvPicPr>
          <p:cNvPr id="7" name="Рисунок 6" descr="папр.jpeg"/>
          <p:cNvPicPr>
            <a:picLocks noChangeAspect="1"/>
          </p:cNvPicPr>
          <p:nvPr/>
        </p:nvPicPr>
        <p:blipFill>
          <a:blip r:embed="rId3" cstate="print"/>
          <a:stretch>
            <a:fillRect/>
          </a:stretch>
        </p:blipFill>
        <p:spPr>
          <a:xfrm>
            <a:off x="4429124" y="4714884"/>
            <a:ext cx="3071834" cy="1494959"/>
          </a:xfrm>
          <a:prstGeom prst="snip2DiagRect">
            <a:avLst/>
          </a:prstGeom>
          <a:solidFill>
            <a:srgbClr val="FFFFFF">
              <a:shade val="85000"/>
            </a:srgbClr>
          </a:solidFill>
          <a:ln w="88900" cap="sq">
            <a:solidFill>
              <a:srgbClr val="FFFFFF"/>
            </a:solidFill>
            <a:miter lim="800000"/>
          </a:ln>
          <a:effectLst>
            <a:outerShdw blurRad="88900" algn="tl" rotWithShape="0">
              <a:srgbClr val="000000">
                <a:alpha val="45000"/>
              </a:srgbClr>
            </a:outerShdw>
          </a:effectLst>
          <a:scene3d>
            <a:camera prst="orthographicFront"/>
            <a:lightRig rig="twoPt" dir="t">
              <a:rot lat="0" lon="0" rev="7200000"/>
            </a:lightRig>
          </a:scene3d>
          <a:sp3d>
            <a:bevelT w="25400" h="19050"/>
            <a:contourClr>
              <a:srgbClr val="FFFFFF"/>
            </a:contourClr>
          </a:sp3d>
        </p:spPr>
      </p:pic>
      <p:sp>
        <p:nvSpPr>
          <p:cNvPr id="9" name="Заголовок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lstStyle/>
          <a:p>
            <a:r>
              <a:rPr lang="de-DE" dirty="0" smtClean="0">
                <a:ln w="500">
                  <a:solidFill>
                    <a:schemeClr val="tx1">
                      <a:lumMod val="95000"/>
                      <a:lumOff val="5000"/>
                    </a:schemeClr>
                  </a:solidFill>
                </a:ln>
                <a:solidFill>
                  <a:schemeClr val="accent4">
                    <a:lumMod val="60000"/>
                    <a:lumOff val="40000"/>
                  </a:schemeClr>
                </a:solidFill>
                <a:effectLst>
                  <a:glow rad="228600">
                    <a:schemeClr val="accent6">
                      <a:satMod val="175000"/>
                      <a:alpha val="40000"/>
                    </a:schemeClr>
                  </a:glow>
                </a:effectLst>
              </a:rPr>
              <a:t>Das Ozonloch</a:t>
            </a:r>
            <a:endParaRPr lang="ru-RU" dirty="0">
              <a:ln w="500">
                <a:solidFill>
                  <a:schemeClr val="tx1">
                    <a:lumMod val="95000"/>
                    <a:lumOff val="5000"/>
                  </a:schemeClr>
                </a:solidFill>
              </a:ln>
              <a:solidFill>
                <a:schemeClr val="accent4">
                  <a:lumMod val="60000"/>
                  <a:lumOff val="40000"/>
                </a:schemeClr>
              </a:solidFill>
              <a:effectLst>
                <a:glow rad="228600">
                  <a:schemeClr val="accent6">
                    <a:satMod val="175000"/>
                    <a:alpha val="40000"/>
                  </a:schemeClr>
                </a:glow>
              </a:effectLst>
            </a:endParaRPr>
          </a:p>
        </p:txBody>
      </p:sp>
    </p:spTree>
  </p:cSld>
  <p:clrMapOvr>
    <a:masterClrMapping/>
  </p:clrMapOvr>
  <p:transition spd="med">
    <p:split orient="vert"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900" decel="100000" fill="hold"/>
                                        <p:tgtEl>
                                          <p:spTgt spid="6"/>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6"/>
                                        </p:tgtEl>
                                        <p:attrNameLst>
                                          <p:attrName>ppt_y</p:attrName>
                                        </p:attrNameLst>
                                      </p:cBhvr>
                                      <p:tavLst>
                                        <p:tav tm="0">
                                          <p:val>
                                            <p:strVal val="#ppt_y-.03"/>
                                          </p:val>
                                        </p:tav>
                                        <p:tav tm="100000">
                                          <p:val>
                                            <p:strVal val="#ppt_y"/>
                                          </p:val>
                                        </p:tav>
                                      </p:tavLst>
                                    </p:anim>
                                  </p:childTnLst>
                                </p:cTn>
                              </p:par>
                              <p:par>
                                <p:cTn id="11" presetID="37" presetClass="entr" presetSubtype="0" fill="hold"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fade">
                                      <p:cBhvr>
                                        <p:cTn id="13" dur="1000"/>
                                        <p:tgtEl>
                                          <p:spTgt spid="7"/>
                                        </p:tgtEl>
                                      </p:cBhvr>
                                    </p:animEffect>
                                    <p:anim calcmode="lin" valueType="num">
                                      <p:cBhvr>
                                        <p:cTn id="14" dur="1000" fill="hold"/>
                                        <p:tgtEl>
                                          <p:spTgt spid="7"/>
                                        </p:tgtEl>
                                        <p:attrNameLst>
                                          <p:attrName>ppt_x</p:attrName>
                                        </p:attrNameLst>
                                      </p:cBhvr>
                                      <p:tavLst>
                                        <p:tav tm="0">
                                          <p:val>
                                            <p:strVal val="#ppt_x"/>
                                          </p:val>
                                        </p:tav>
                                        <p:tav tm="100000">
                                          <p:val>
                                            <p:strVal val="#ppt_x"/>
                                          </p:val>
                                        </p:tav>
                                      </p:tavLst>
                                    </p:anim>
                                    <p:anim calcmode="lin" valueType="num">
                                      <p:cBhvr>
                                        <p:cTn id="15" dur="900" decel="100000" fill="hold"/>
                                        <p:tgtEl>
                                          <p:spTgt spid="7"/>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7"/>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half" idx="1"/>
          </p:nvPr>
        </p:nvSpPr>
        <p:spPr/>
        <p:txBody>
          <a:bodyPr/>
          <a:lstStyle/>
          <a:p>
            <a:r>
              <a:rPr lang="de-DE" dirty="0" smtClean="0"/>
              <a:t>Aber die Ozonschicht, die uns schützt, wird durch Gase zerstört und bekommt ein Loch.</a:t>
            </a:r>
            <a:endParaRPr lang="ru-RU" dirty="0"/>
          </a:p>
        </p:txBody>
      </p:sp>
      <p:pic>
        <p:nvPicPr>
          <p:cNvPr id="6" name="Содержимое 5" descr="2_350x280.jpg"/>
          <p:cNvPicPr>
            <a:picLocks noGrp="1" noChangeAspect="1"/>
          </p:cNvPicPr>
          <p:nvPr>
            <p:ph sz="half" idx="2"/>
          </p:nvPr>
        </p:nvPicPr>
        <p:blipFill>
          <a:blip r:embed="rId2" cstate="print"/>
          <a:stretch>
            <a:fillRect/>
          </a:stretch>
        </p:blipFill>
        <p:spPr>
          <a:xfrm>
            <a:off x="4643438" y="1857364"/>
            <a:ext cx="2745386" cy="2196309"/>
          </a:xfrm>
          <a:prstGeom prst="rect">
            <a:avLst/>
          </a:prstGeom>
          <a:ln w="88900" cap="sq" cmpd="thickThin">
            <a:solidFill>
              <a:srgbClr val="000000"/>
            </a:solidFill>
            <a:prstDash val="solid"/>
            <a:miter lim="800000"/>
          </a:ln>
          <a:effectLst>
            <a:innerShdw blurRad="76200">
              <a:srgbClr val="000000"/>
            </a:innerShdw>
          </a:effectLst>
        </p:spPr>
      </p:pic>
      <p:pic>
        <p:nvPicPr>
          <p:cNvPr id="8" name="Рисунок 7" descr="hgjjh.jpeg"/>
          <p:cNvPicPr>
            <a:picLocks noChangeAspect="1"/>
          </p:cNvPicPr>
          <p:nvPr/>
        </p:nvPicPr>
        <p:blipFill>
          <a:blip r:embed="rId3" cstate="print"/>
          <a:stretch>
            <a:fillRect/>
          </a:stretch>
        </p:blipFill>
        <p:spPr>
          <a:xfrm rot="21378067">
            <a:off x="4143372" y="4643446"/>
            <a:ext cx="3410811" cy="1621924"/>
          </a:xfrm>
          <a:prstGeom prst="rect">
            <a:avLst/>
          </a:prstGeom>
          <a:ln w="88900" cap="sq" cmpd="thickThin">
            <a:solidFill>
              <a:srgbClr val="000000"/>
            </a:solidFill>
            <a:prstDash val="solid"/>
            <a:miter lim="800000"/>
          </a:ln>
          <a:effectLst>
            <a:innerShdw blurRad="76200">
              <a:srgbClr val="000000"/>
            </a:innerShdw>
          </a:effectLst>
        </p:spPr>
      </p:pic>
      <p:sp>
        <p:nvSpPr>
          <p:cNvPr id="9" name="Заголовок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lstStyle/>
          <a:p>
            <a:r>
              <a:rPr lang="de-DE" dirty="0" smtClean="0">
                <a:ln w="500">
                  <a:solidFill>
                    <a:schemeClr val="tx1">
                      <a:lumMod val="95000"/>
                      <a:lumOff val="5000"/>
                    </a:schemeClr>
                  </a:solidFill>
                </a:ln>
                <a:solidFill>
                  <a:schemeClr val="accent4">
                    <a:lumMod val="60000"/>
                    <a:lumOff val="40000"/>
                  </a:schemeClr>
                </a:solidFill>
                <a:effectLst>
                  <a:glow rad="228600">
                    <a:schemeClr val="accent6">
                      <a:satMod val="175000"/>
                      <a:alpha val="40000"/>
                    </a:schemeClr>
                  </a:glow>
                </a:effectLst>
              </a:rPr>
              <a:t>Das Ozonloch</a:t>
            </a:r>
            <a:endParaRPr lang="ru-RU" dirty="0">
              <a:ln w="500">
                <a:solidFill>
                  <a:schemeClr val="tx1">
                    <a:lumMod val="95000"/>
                    <a:lumOff val="5000"/>
                  </a:schemeClr>
                </a:solidFill>
              </a:ln>
              <a:solidFill>
                <a:schemeClr val="accent4">
                  <a:lumMod val="60000"/>
                  <a:lumOff val="40000"/>
                </a:schemeClr>
              </a:solidFill>
              <a:effectLst>
                <a:glow rad="228600">
                  <a:schemeClr val="accent6">
                    <a:satMod val="175000"/>
                    <a:alpha val="40000"/>
                  </a:schemeClr>
                </a:glow>
              </a:effectLst>
            </a:endParaRPr>
          </a:p>
        </p:txBody>
      </p:sp>
    </p:spTree>
  </p:cSld>
  <p:clrMapOvr>
    <a:masterClrMapping/>
  </p:clrMapOvr>
  <p:transition spd="med">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1000" fill="hold"/>
                                        <p:tgtEl>
                                          <p:spTgt spid="6"/>
                                        </p:tgtEl>
                                        <p:attrNameLst>
                                          <p:attrName>ppt_x</p:attrName>
                                        </p:attrNameLst>
                                      </p:cBhvr>
                                      <p:tavLst>
                                        <p:tav tm="0">
                                          <p:val>
                                            <p:strVal val="#ppt_x-.2"/>
                                          </p:val>
                                        </p:tav>
                                        <p:tav tm="100000">
                                          <p:val>
                                            <p:strVal val="#ppt_x"/>
                                          </p:val>
                                        </p:tav>
                                      </p:tavLst>
                                    </p:anim>
                                    <p:anim calcmode="lin" valueType="num">
                                      <p:cBhvr>
                                        <p:cTn id="8" dur="1000" fill="hold"/>
                                        <p:tgtEl>
                                          <p:spTgt spid="6"/>
                                        </p:tgtEl>
                                        <p:attrNameLst>
                                          <p:attrName>ppt_y</p:attrName>
                                        </p:attrNameLst>
                                      </p:cBhvr>
                                      <p:tavLst>
                                        <p:tav tm="0">
                                          <p:val>
                                            <p:strVal val="#ppt_y"/>
                                          </p:val>
                                        </p:tav>
                                        <p:tav tm="100000">
                                          <p:val>
                                            <p:strVal val="#ppt_y"/>
                                          </p:val>
                                        </p:tav>
                                      </p:tavLst>
                                    </p:anim>
                                    <p:animEffect transition="in" filter="wipe(right)" prLst="gradientSize: 0.1">
                                      <p:cBhvr>
                                        <p:cTn id="9" dur="1000"/>
                                        <p:tgtEl>
                                          <p:spTgt spid="6"/>
                                        </p:tgtEl>
                                      </p:cBhvr>
                                    </p:animEffect>
                                  </p:childTnLst>
                                </p:cTn>
                              </p:par>
                              <p:par>
                                <p:cTn id="10" presetID="29" presetClass="entr" presetSubtype="0" fill="hold" nodeType="withEffect">
                                  <p:stCondLst>
                                    <p:cond delay="0"/>
                                  </p:stCondLst>
                                  <p:childTnLst>
                                    <p:set>
                                      <p:cBhvr>
                                        <p:cTn id="11" dur="1" fill="hold">
                                          <p:stCondLst>
                                            <p:cond delay="0"/>
                                          </p:stCondLst>
                                        </p:cTn>
                                        <p:tgtEl>
                                          <p:spTgt spid="8"/>
                                        </p:tgtEl>
                                        <p:attrNameLst>
                                          <p:attrName>style.visibility</p:attrName>
                                        </p:attrNameLst>
                                      </p:cBhvr>
                                      <p:to>
                                        <p:strVal val="visible"/>
                                      </p:to>
                                    </p:set>
                                    <p:anim calcmode="lin" valueType="num">
                                      <p:cBhvr>
                                        <p:cTn id="12" dur="1000" fill="hold"/>
                                        <p:tgtEl>
                                          <p:spTgt spid="8"/>
                                        </p:tgtEl>
                                        <p:attrNameLst>
                                          <p:attrName>ppt_x</p:attrName>
                                        </p:attrNameLst>
                                      </p:cBhvr>
                                      <p:tavLst>
                                        <p:tav tm="0">
                                          <p:val>
                                            <p:strVal val="#ppt_x-.2"/>
                                          </p:val>
                                        </p:tav>
                                        <p:tav tm="100000">
                                          <p:val>
                                            <p:strVal val="#ppt_x"/>
                                          </p:val>
                                        </p:tav>
                                      </p:tavLst>
                                    </p:anim>
                                    <p:anim calcmode="lin" valueType="num">
                                      <p:cBhvr>
                                        <p:cTn id="13" dur="1000" fill="hold"/>
                                        <p:tgtEl>
                                          <p:spTgt spid="8"/>
                                        </p:tgtEl>
                                        <p:attrNameLst>
                                          <p:attrName>ppt_y</p:attrName>
                                        </p:attrNameLst>
                                      </p:cBhvr>
                                      <p:tavLst>
                                        <p:tav tm="0">
                                          <p:val>
                                            <p:strVal val="#ppt_y"/>
                                          </p:val>
                                        </p:tav>
                                        <p:tav tm="100000">
                                          <p:val>
                                            <p:strVal val="#ppt_y"/>
                                          </p:val>
                                        </p:tav>
                                      </p:tavLst>
                                    </p:anim>
                                    <p:animEffect transition="in" filter="wipe(right)" prLst="gradientSize: 0.1">
                                      <p:cBhvr>
                                        <p:cTn id="14"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half" idx="1"/>
          </p:nvPr>
        </p:nvSpPr>
        <p:spPr>
          <a:xfrm>
            <a:off x="457200" y="1600200"/>
            <a:ext cx="3686172" cy="4525963"/>
          </a:xfrm>
        </p:spPr>
        <p:txBody>
          <a:bodyPr/>
          <a:lstStyle/>
          <a:p>
            <a:r>
              <a:rPr lang="de-DE" dirty="0" smtClean="0"/>
              <a:t>Die Folgen sind erhöhtes Hautkrebsrisiko, Augenerkrankungen und längerfristig eine Veränderung des Klimas auf der Erde.</a:t>
            </a:r>
            <a:endParaRPr lang="ru-RU" dirty="0"/>
          </a:p>
        </p:txBody>
      </p:sp>
      <p:pic>
        <p:nvPicPr>
          <p:cNvPr id="7" name="Содержимое 6" descr="jhjg.jpeg"/>
          <p:cNvPicPr>
            <a:picLocks noGrp="1" noChangeAspect="1"/>
          </p:cNvPicPr>
          <p:nvPr>
            <p:ph sz="half" idx="2"/>
          </p:nvPr>
        </p:nvPicPr>
        <p:blipFill>
          <a:blip r:embed="rId2" cstate="print"/>
          <a:stretch>
            <a:fillRect/>
          </a:stretch>
        </p:blipFill>
        <p:spPr>
          <a:xfrm>
            <a:off x="4929190" y="2000240"/>
            <a:ext cx="2438901" cy="1820075"/>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8" name="Рисунок 7" descr="роо.jpeg"/>
          <p:cNvPicPr>
            <a:picLocks noChangeAspect="1"/>
          </p:cNvPicPr>
          <p:nvPr/>
        </p:nvPicPr>
        <p:blipFill>
          <a:blip r:embed="rId3" cstate="print"/>
          <a:stretch>
            <a:fillRect/>
          </a:stretch>
        </p:blipFill>
        <p:spPr>
          <a:xfrm rot="336294">
            <a:off x="4708552" y="4231548"/>
            <a:ext cx="2643206" cy="1992267"/>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9" name="Нашивка 8">
            <a:hlinkClick r:id="rId4" action="ppaction://hlinksldjump"/>
          </p:cNvPr>
          <p:cNvSpPr/>
          <p:nvPr/>
        </p:nvSpPr>
        <p:spPr>
          <a:xfrm flipH="1">
            <a:off x="571472" y="6143644"/>
            <a:ext cx="357190" cy="413194"/>
          </a:xfrm>
          <a:prstGeom prst="chevron">
            <a:avLst/>
          </a:prstGeom>
          <a:effectLst>
            <a:outerShdw blurRad="50800" dist="25000" dir="5400000" rotWithShape="0">
              <a:schemeClr val="accent2">
                <a:shade val="30000"/>
                <a:satMod val="150000"/>
                <a:alpha val="38000"/>
              </a:schemeClr>
            </a:outerShdw>
            <a:reflection blurRad="6350" stA="50000" endA="300" endPos="55500" dist="101600" dir="5400000" sy="-100000" algn="bl" rotWithShape="0"/>
          </a:effectLst>
        </p:spPr>
        <p:style>
          <a:lnRef idx="1">
            <a:schemeClr val="accent2"/>
          </a:lnRef>
          <a:fillRef idx="2">
            <a:schemeClr val="accent2"/>
          </a:fillRef>
          <a:effectRef idx="1">
            <a:schemeClr val="accent2"/>
          </a:effectRef>
          <a:fontRef idx="minor">
            <a:schemeClr val="dk1"/>
          </a:fontRef>
        </p:style>
        <p:txBody>
          <a:bodyPr rtlCol="0" anchor="ctr"/>
          <a:lstStyle/>
          <a:p>
            <a:pPr algn="ctr"/>
            <a:endParaRPr lang="ru-RU">
              <a:solidFill>
                <a:schemeClr val="tx1"/>
              </a:solidFill>
            </a:endParaRPr>
          </a:p>
        </p:txBody>
      </p:sp>
      <p:sp>
        <p:nvSpPr>
          <p:cNvPr id="11" name="Нашивка 10">
            <a:hlinkClick r:id="rId4" action="ppaction://hlinksldjump"/>
          </p:cNvPr>
          <p:cNvSpPr/>
          <p:nvPr/>
        </p:nvSpPr>
        <p:spPr>
          <a:xfrm flipH="1">
            <a:off x="857224" y="6143644"/>
            <a:ext cx="357190" cy="413194"/>
          </a:xfrm>
          <a:prstGeom prst="chevron">
            <a:avLst/>
          </a:prstGeom>
          <a:effectLst>
            <a:outerShdw blurRad="50800" dist="25000" dir="5400000" rotWithShape="0">
              <a:schemeClr val="accent2">
                <a:shade val="30000"/>
                <a:satMod val="150000"/>
                <a:alpha val="38000"/>
              </a:schemeClr>
            </a:outerShdw>
            <a:reflection blurRad="6350" stA="50000" endA="300" endPos="55500" dist="101600" dir="5400000" sy="-100000" algn="bl" rotWithShape="0"/>
          </a:effectLst>
        </p:spPr>
        <p:style>
          <a:lnRef idx="1">
            <a:schemeClr val="accent2"/>
          </a:lnRef>
          <a:fillRef idx="2">
            <a:schemeClr val="accent2"/>
          </a:fillRef>
          <a:effectRef idx="1">
            <a:schemeClr val="accent2"/>
          </a:effectRef>
          <a:fontRef idx="minor">
            <a:schemeClr val="dk1"/>
          </a:fontRef>
        </p:style>
        <p:txBody>
          <a:bodyPr rtlCol="0" anchor="ctr"/>
          <a:lstStyle/>
          <a:p>
            <a:pPr algn="ctr"/>
            <a:endParaRPr lang="ru-RU">
              <a:solidFill>
                <a:schemeClr val="tx1"/>
              </a:solidFill>
            </a:endParaRPr>
          </a:p>
        </p:txBody>
      </p:sp>
      <p:sp>
        <p:nvSpPr>
          <p:cNvPr id="13" name="Заголовок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lstStyle/>
          <a:p>
            <a:r>
              <a:rPr lang="de-DE" dirty="0" smtClean="0">
                <a:ln w="500">
                  <a:solidFill>
                    <a:schemeClr val="tx1">
                      <a:lumMod val="95000"/>
                      <a:lumOff val="5000"/>
                    </a:schemeClr>
                  </a:solidFill>
                </a:ln>
                <a:solidFill>
                  <a:schemeClr val="accent4">
                    <a:lumMod val="60000"/>
                    <a:lumOff val="40000"/>
                  </a:schemeClr>
                </a:solidFill>
                <a:effectLst>
                  <a:glow rad="228600">
                    <a:schemeClr val="accent6">
                      <a:satMod val="175000"/>
                      <a:alpha val="40000"/>
                    </a:schemeClr>
                  </a:glow>
                </a:effectLst>
              </a:rPr>
              <a:t>Das Ozonloch</a:t>
            </a:r>
            <a:endParaRPr lang="ru-RU" dirty="0">
              <a:ln w="500">
                <a:solidFill>
                  <a:schemeClr val="tx1">
                    <a:lumMod val="95000"/>
                    <a:lumOff val="5000"/>
                  </a:schemeClr>
                </a:solidFill>
              </a:ln>
              <a:solidFill>
                <a:schemeClr val="accent4">
                  <a:lumMod val="60000"/>
                  <a:lumOff val="40000"/>
                </a:schemeClr>
              </a:solidFill>
              <a:effectLst>
                <a:glow rad="228600">
                  <a:schemeClr val="accent6">
                    <a:satMod val="175000"/>
                    <a:alpha val="40000"/>
                  </a:schemeClr>
                </a:glow>
              </a:effectLst>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ircle(in)">
                                      <p:cBhvr>
                                        <p:cTn id="7" dur="2000"/>
                                        <p:tgtEl>
                                          <p:spTgt spid="7"/>
                                        </p:tgtEl>
                                      </p:cBhvr>
                                    </p:animEffect>
                                  </p:childTnLst>
                                </p:cTn>
                              </p:par>
                              <p:par>
                                <p:cTn id="8" presetID="6" presetClass="entr" presetSubtype="16" fill="hold"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circle(in)">
                                      <p:cBhvr>
                                        <p:cTn id="10"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0">
            <a:schemeClr val="dk1"/>
          </a:lnRef>
          <a:fillRef idx="3">
            <a:schemeClr val="dk1"/>
          </a:fillRef>
          <a:effectRef idx="3">
            <a:schemeClr val="dk1"/>
          </a:effectRef>
          <a:fontRef idx="minor">
            <a:schemeClr val="lt1"/>
          </a:fontRef>
        </p:style>
        <p:txBody>
          <a:bodyPr/>
          <a:lstStyle/>
          <a:p>
            <a:r>
              <a:rPr lang="de-DE" cap="none" dirty="0" smtClean="0">
                <a:ln w="17780" cmpd="sng">
                  <a:solidFill>
                    <a:srgbClr val="FFFFFF"/>
                  </a:solidFill>
                  <a:prstDash val="solid"/>
                  <a:miter lim="800000"/>
                </a:ln>
                <a:solidFill>
                  <a:schemeClr val="bg1"/>
                </a:solidFill>
                <a:effectLst>
                  <a:glow rad="228600">
                    <a:schemeClr val="accent5">
                      <a:satMod val="175000"/>
                      <a:alpha val="40000"/>
                    </a:schemeClr>
                  </a:glow>
                  <a:outerShdw blurRad="50800" algn="tl" rotWithShape="0">
                    <a:srgbClr val="000000"/>
                  </a:outerShdw>
                  <a:reflection blurRad="6350" stA="60000" endA="900" endPos="60000" dist="29997" dir="5400000" sy="-100000" algn="bl" rotWithShape="0"/>
                </a:effectLst>
              </a:rPr>
              <a:t>Wie die Tiere aussterben</a:t>
            </a:r>
            <a:endParaRPr lang="ru-RU" cap="none" dirty="0">
              <a:ln w="17780" cmpd="sng">
                <a:solidFill>
                  <a:srgbClr val="FFFFFF"/>
                </a:solidFill>
                <a:prstDash val="solid"/>
                <a:miter lim="800000"/>
              </a:ln>
              <a:solidFill>
                <a:schemeClr val="bg1"/>
              </a:solidFill>
              <a:effectLst>
                <a:glow rad="228600">
                  <a:schemeClr val="accent5">
                    <a:satMod val="175000"/>
                    <a:alpha val="40000"/>
                  </a:schemeClr>
                </a:glow>
                <a:outerShdw blurRad="50800" algn="tl" rotWithShape="0">
                  <a:srgbClr val="000000"/>
                </a:outerShdw>
                <a:reflection blurRad="6350" stA="60000" endA="900" endPos="60000" dist="29997" dir="5400000" sy="-100000" algn="bl" rotWithShape="0"/>
              </a:effectLst>
            </a:endParaRPr>
          </a:p>
        </p:txBody>
      </p:sp>
      <p:sp>
        <p:nvSpPr>
          <p:cNvPr id="3" name="Содержимое 2"/>
          <p:cNvSpPr>
            <a:spLocks noGrp="1"/>
          </p:cNvSpPr>
          <p:nvPr>
            <p:ph sz="half" idx="1"/>
          </p:nvPr>
        </p:nvSpPr>
        <p:spPr/>
        <p:txBody>
          <a:bodyPr/>
          <a:lstStyle/>
          <a:p>
            <a:endParaRPr lang="de-DE" dirty="0" smtClean="0"/>
          </a:p>
          <a:p>
            <a:r>
              <a:rPr lang="de-DE" dirty="0" smtClean="0"/>
              <a:t>Tiere und Pflanzen kommen in Gefahr, weil man ihren Lebensraum zerstört und verschmutzt hat.</a:t>
            </a:r>
            <a:endParaRPr lang="ru-RU" dirty="0"/>
          </a:p>
        </p:txBody>
      </p:sp>
      <p:pic>
        <p:nvPicPr>
          <p:cNvPr id="10" name="Содержимое 9" descr="2DEER.JPG"/>
          <p:cNvPicPr>
            <a:picLocks noGrp="1" noChangeAspect="1"/>
          </p:cNvPicPr>
          <p:nvPr>
            <p:ph sz="half" idx="2"/>
          </p:nvPr>
        </p:nvPicPr>
        <p:blipFill>
          <a:blip r:embed="rId2" cstate="print"/>
          <a:srcRect l="4058" t="2705" r="4643" b="2614"/>
          <a:stretch>
            <a:fillRect/>
          </a:stretch>
        </p:blipFill>
        <p:spPr>
          <a:xfrm>
            <a:off x="4429124" y="1928802"/>
            <a:ext cx="2857520" cy="2222516"/>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11" name="Рисунок 10" descr="041078.JPG"/>
          <p:cNvPicPr>
            <a:picLocks noChangeAspect="1"/>
          </p:cNvPicPr>
          <p:nvPr/>
        </p:nvPicPr>
        <p:blipFill>
          <a:blip r:embed="rId3" cstate="print"/>
          <a:stretch>
            <a:fillRect/>
          </a:stretch>
        </p:blipFill>
        <p:spPr>
          <a:xfrm>
            <a:off x="4214810" y="4357694"/>
            <a:ext cx="3312947" cy="2190748"/>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Tree>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strips(downLeft)">
                                      <p:cBhvr>
                                        <p:cTn id="7" dur="500"/>
                                        <p:tgtEl>
                                          <p:spTgt spid="10"/>
                                        </p:tgtEl>
                                      </p:cBhvr>
                                    </p:animEffect>
                                  </p:childTnLst>
                                </p:cTn>
                              </p:par>
                              <p:par>
                                <p:cTn id="8" presetID="18" presetClass="entr" presetSubtype="12" fill="hold"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strips(downLeft)">
                                      <p:cBhvr>
                                        <p:cTn id="10"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half" idx="1"/>
          </p:nvPr>
        </p:nvSpPr>
        <p:spPr/>
        <p:txBody>
          <a:bodyPr/>
          <a:lstStyle/>
          <a:p>
            <a:endParaRPr lang="de-DE" dirty="0" smtClean="0"/>
          </a:p>
          <a:p>
            <a:r>
              <a:rPr lang="de-DE" dirty="0" smtClean="0"/>
              <a:t>Wenn sie keinen anderen Platz finden, wo sie Nahrung und Ruhe haben, sterben sie ganz aus.</a:t>
            </a:r>
            <a:endParaRPr lang="ru-RU" dirty="0"/>
          </a:p>
        </p:txBody>
      </p:sp>
      <p:pic>
        <p:nvPicPr>
          <p:cNvPr id="5" name="Содержимое 4" descr="про.jpeg"/>
          <p:cNvPicPr>
            <a:picLocks noGrp="1" noChangeAspect="1"/>
          </p:cNvPicPr>
          <p:nvPr>
            <p:ph sz="half" idx="2"/>
          </p:nvPr>
        </p:nvPicPr>
        <p:blipFill>
          <a:blip r:embed="rId2" cstate="print"/>
          <a:stretch>
            <a:fillRect/>
          </a:stretch>
        </p:blipFill>
        <p:spPr>
          <a:xfrm>
            <a:off x="4643438" y="1928802"/>
            <a:ext cx="2665183" cy="1990003"/>
          </a:xfrm>
          <a:prstGeom prst="rect">
            <a:avLst/>
          </a:prstGeom>
          <a:ln w="127000" cap="sq">
            <a:solidFill>
              <a:srgbClr val="000000"/>
            </a:solidFill>
            <a:miter lim="800000"/>
          </a:ln>
          <a:effectLst>
            <a:outerShdw blurRad="57150" dist="50800" dir="2700000" algn="tl" rotWithShape="0">
              <a:srgbClr val="000000">
                <a:alpha val="40000"/>
              </a:srgbClr>
            </a:outerShdw>
          </a:effectLst>
        </p:spPr>
      </p:pic>
      <p:pic>
        <p:nvPicPr>
          <p:cNvPr id="6" name="Рисунок 5" descr="ро.jpeg"/>
          <p:cNvPicPr>
            <a:picLocks noChangeAspect="1"/>
          </p:cNvPicPr>
          <p:nvPr/>
        </p:nvPicPr>
        <p:blipFill>
          <a:blip r:embed="rId3" cstate="print"/>
          <a:stretch>
            <a:fillRect/>
          </a:stretch>
        </p:blipFill>
        <p:spPr>
          <a:xfrm>
            <a:off x="4643438" y="4309395"/>
            <a:ext cx="2714644" cy="2035983"/>
          </a:xfrm>
          <a:prstGeom prst="rect">
            <a:avLst/>
          </a:prstGeom>
          <a:ln w="127000" cap="sq">
            <a:solidFill>
              <a:srgbClr val="000000"/>
            </a:solidFill>
            <a:miter lim="800000"/>
          </a:ln>
          <a:effectLst>
            <a:outerShdw blurRad="57150" dist="50800" dir="2700000" algn="tl" rotWithShape="0">
              <a:srgbClr val="000000">
                <a:alpha val="40000"/>
              </a:srgbClr>
            </a:outerShdw>
          </a:effectLst>
        </p:spPr>
      </p:pic>
      <p:sp>
        <p:nvSpPr>
          <p:cNvPr id="7" name="Заголовок 1"/>
          <p:cNvSpPr>
            <a:spLocks noGrp="1"/>
          </p:cNvSpPr>
          <p:nvPr>
            <p:ph type="title"/>
          </p:nvPr>
        </p:nvSpPr>
        <p:spPr/>
        <p:style>
          <a:lnRef idx="0">
            <a:schemeClr val="dk1"/>
          </a:lnRef>
          <a:fillRef idx="3">
            <a:schemeClr val="dk1"/>
          </a:fillRef>
          <a:effectRef idx="3">
            <a:schemeClr val="dk1"/>
          </a:effectRef>
          <a:fontRef idx="minor">
            <a:schemeClr val="lt1"/>
          </a:fontRef>
        </p:style>
        <p:txBody>
          <a:bodyPr/>
          <a:lstStyle/>
          <a:p>
            <a:r>
              <a:rPr lang="de-DE" cap="none" dirty="0" smtClean="0">
                <a:ln w="17780" cmpd="sng">
                  <a:solidFill>
                    <a:srgbClr val="FFFFFF"/>
                  </a:solidFill>
                  <a:prstDash val="solid"/>
                  <a:miter lim="800000"/>
                </a:ln>
                <a:solidFill>
                  <a:schemeClr val="bg1"/>
                </a:solidFill>
                <a:effectLst>
                  <a:glow rad="228600">
                    <a:schemeClr val="accent5">
                      <a:satMod val="175000"/>
                      <a:alpha val="40000"/>
                    </a:schemeClr>
                  </a:glow>
                  <a:outerShdw blurRad="50800" algn="tl" rotWithShape="0">
                    <a:srgbClr val="000000"/>
                  </a:outerShdw>
                  <a:reflection blurRad="6350" stA="60000" endA="900" endPos="60000" dist="29997" dir="5400000" sy="-100000" algn="bl" rotWithShape="0"/>
                </a:effectLst>
              </a:rPr>
              <a:t>Wie die Tiere aussterben</a:t>
            </a:r>
            <a:endParaRPr lang="ru-RU" cap="none" dirty="0">
              <a:ln w="17780" cmpd="sng">
                <a:solidFill>
                  <a:srgbClr val="FFFFFF"/>
                </a:solidFill>
                <a:prstDash val="solid"/>
                <a:miter lim="800000"/>
              </a:ln>
              <a:solidFill>
                <a:schemeClr val="bg1"/>
              </a:solidFill>
              <a:effectLst>
                <a:glow rad="228600">
                  <a:schemeClr val="accent5">
                    <a:satMod val="175000"/>
                    <a:alpha val="40000"/>
                  </a:schemeClr>
                </a:glow>
                <a:outerShdw blurRad="50800" algn="tl" rotWithShape="0">
                  <a:srgbClr val="000000"/>
                </a:outerShdw>
                <a:reflection blurRad="6350" stA="60000" endA="900" endPos="60000" dist="29997" dir="5400000" sy="-100000" algn="bl" rotWithShape="0"/>
              </a:effectLst>
            </a:endParaRPr>
          </a:p>
        </p:txBody>
      </p:sp>
      <p:sp>
        <p:nvSpPr>
          <p:cNvPr id="8" name="Нашивка 7">
            <a:hlinkClick r:id="rId4" action="ppaction://hlinksldjump"/>
          </p:cNvPr>
          <p:cNvSpPr/>
          <p:nvPr/>
        </p:nvSpPr>
        <p:spPr>
          <a:xfrm flipH="1">
            <a:off x="714348" y="6072206"/>
            <a:ext cx="357190" cy="341756"/>
          </a:xfrm>
          <a:prstGeom prst="chevron">
            <a:avLst/>
          </a:prstGeom>
          <a:effectLst>
            <a:glow rad="101600">
              <a:schemeClr val="accent1">
                <a:satMod val="175000"/>
                <a:alpha val="40000"/>
              </a:schemeClr>
            </a:glow>
            <a:outerShdw blurRad="39000" dist="25400" dir="5400000" rotWithShape="0">
              <a:schemeClr val="dk1">
                <a:shade val="33000"/>
                <a:alpha val="83000"/>
              </a:schemeClr>
            </a:outerShdw>
            <a:reflection blurRad="6350" stA="50000" endA="300" endPos="55500" dist="101600" dir="5400000" sy="-100000" algn="bl" rotWithShape="0"/>
          </a:effectLst>
        </p:spPr>
        <p:style>
          <a:lnRef idx="0">
            <a:schemeClr val="dk1"/>
          </a:lnRef>
          <a:fillRef idx="3">
            <a:schemeClr val="dk1"/>
          </a:fillRef>
          <a:effectRef idx="3">
            <a:schemeClr val="dk1"/>
          </a:effectRef>
          <a:fontRef idx="minor">
            <a:schemeClr val="lt1"/>
          </a:fontRef>
        </p:style>
        <p:txBody>
          <a:bodyPr rtlCol="0" anchor="ctr"/>
          <a:lstStyle/>
          <a:p>
            <a:pPr algn="ctr"/>
            <a:endParaRPr lang="ru-RU">
              <a:solidFill>
                <a:schemeClr val="tx1"/>
              </a:solidFill>
            </a:endParaRPr>
          </a:p>
        </p:txBody>
      </p:sp>
      <p:sp>
        <p:nvSpPr>
          <p:cNvPr id="9" name="Нашивка 8">
            <a:hlinkClick r:id="rId4" action="ppaction://hlinksldjump"/>
          </p:cNvPr>
          <p:cNvSpPr/>
          <p:nvPr/>
        </p:nvSpPr>
        <p:spPr>
          <a:xfrm flipH="1">
            <a:off x="1000100" y="6072206"/>
            <a:ext cx="357190" cy="341756"/>
          </a:xfrm>
          <a:prstGeom prst="chevron">
            <a:avLst/>
          </a:prstGeom>
          <a:effectLst>
            <a:glow rad="101600">
              <a:schemeClr val="accent1">
                <a:satMod val="175000"/>
                <a:alpha val="40000"/>
              </a:schemeClr>
            </a:glow>
            <a:outerShdw blurRad="39000" dist="25400" dir="5400000" rotWithShape="0">
              <a:schemeClr val="dk1">
                <a:shade val="33000"/>
                <a:alpha val="83000"/>
              </a:schemeClr>
            </a:outerShdw>
            <a:reflection blurRad="6350" stA="50000" endA="300" endPos="55500" dist="101600" dir="5400000" sy="-100000" algn="bl" rotWithShape="0"/>
          </a:effectLst>
        </p:spPr>
        <p:style>
          <a:lnRef idx="0">
            <a:schemeClr val="dk1"/>
          </a:lnRef>
          <a:fillRef idx="3">
            <a:schemeClr val="dk1"/>
          </a:fillRef>
          <a:effectRef idx="3">
            <a:schemeClr val="dk1"/>
          </a:effectRef>
          <a:fontRef idx="minor">
            <a:schemeClr val="lt1"/>
          </a:fontRef>
        </p:style>
        <p:txBody>
          <a:bodyPr rtlCol="0" anchor="ctr"/>
          <a:lstStyle/>
          <a:p>
            <a:pPr algn="ctr"/>
            <a:endParaRPr lang="ru-RU">
              <a:solidFill>
                <a:schemeClr val="tx1"/>
              </a:solidFill>
            </a:endParaRPr>
          </a:p>
        </p:txBody>
      </p:sp>
    </p:spTree>
  </p:cSld>
  <p:clrMapOvr>
    <a:masterClrMapping/>
  </p:clrMapOvr>
  <p:transition spd="med">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half" idx="1"/>
          </p:nvPr>
        </p:nvSpPr>
        <p:spPr/>
        <p:txBody>
          <a:bodyPr>
            <a:normAutofit lnSpcReduction="10000"/>
          </a:bodyPr>
          <a:lstStyle/>
          <a:p>
            <a:r>
              <a:rPr lang="de-DE" dirty="0" smtClean="0"/>
              <a:t>Wen Kraftwerke Kohle verbrennen, um Strom zu erzeugen, wenn Autos Benzin</a:t>
            </a:r>
            <a:r>
              <a:rPr lang="ru-RU" dirty="0" smtClean="0"/>
              <a:t> </a:t>
            </a:r>
            <a:r>
              <a:rPr lang="de-DE" dirty="0" smtClean="0"/>
              <a:t>verbrennen, dann werden dabei Gase in die Luft geblasen. Manche Gase machen den Regen Sauer.</a:t>
            </a:r>
            <a:endParaRPr lang="ru-RU" dirty="0"/>
          </a:p>
        </p:txBody>
      </p:sp>
      <p:pic>
        <p:nvPicPr>
          <p:cNvPr id="5" name="Содержимое 4" descr="7iuiz.jpeg"/>
          <p:cNvPicPr>
            <a:picLocks noGrp="1" noChangeAspect="1"/>
          </p:cNvPicPr>
          <p:nvPr>
            <p:ph sz="half" idx="2"/>
          </p:nvPr>
        </p:nvPicPr>
        <p:blipFill>
          <a:blip r:embed="rId2" cstate="print"/>
          <a:stretch>
            <a:fillRect/>
          </a:stretch>
        </p:blipFill>
        <p:spPr>
          <a:xfrm rot="346250">
            <a:off x="4210558" y="1663567"/>
            <a:ext cx="1973025" cy="2856776"/>
          </a:xfrm>
          <a:prstGeom prst="rect">
            <a:avLst/>
          </a:prstGeom>
          <a:ln w="88900" cap="sq" cmpd="thickThin">
            <a:solidFill>
              <a:srgbClr val="000000"/>
            </a:solidFill>
            <a:prstDash val="solid"/>
            <a:miter lim="800000"/>
          </a:ln>
          <a:effectLst>
            <a:innerShdw blurRad="76200">
              <a:srgbClr val="000000"/>
            </a:innerShdw>
          </a:effectLst>
        </p:spPr>
      </p:pic>
      <p:pic>
        <p:nvPicPr>
          <p:cNvPr id="6" name="Рисунок 5" descr="1120082782606.gif"/>
          <p:cNvPicPr>
            <a:picLocks noChangeAspect="1"/>
          </p:cNvPicPr>
          <p:nvPr/>
        </p:nvPicPr>
        <p:blipFill>
          <a:blip r:embed="rId3" cstate="print"/>
          <a:stretch>
            <a:fillRect/>
          </a:stretch>
        </p:blipFill>
        <p:spPr>
          <a:xfrm rot="21408309">
            <a:off x="5856352" y="3982812"/>
            <a:ext cx="2000264" cy="2564441"/>
          </a:xfrm>
          <a:prstGeom prst="rect">
            <a:avLst/>
          </a:prstGeom>
          <a:ln w="88900" cap="sq" cmpd="thickThin">
            <a:solidFill>
              <a:srgbClr val="000000"/>
            </a:solidFill>
            <a:prstDash val="solid"/>
            <a:miter lim="800000"/>
          </a:ln>
          <a:effectLst>
            <a:innerShdw blurRad="76200">
              <a:srgbClr val="000000"/>
            </a:innerShdw>
          </a:effectLst>
        </p:spPr>
      </p:pic>
      <p:sp>
        <p:nvSpPr>
          <p:cNvPr id="8" name="Заголовок 1"/>
          <p:cNvSpPr>
            <a:spLocks noGrp="1"/>
          </p:cNvSpPr>
          <p:nvPr>
            <p:ph type="title"/>
          </p:nvPr>
        </p:nvSpPr>
        <p:spPr>
          <a:ln/>
        </p:spPr>
        <p:style>
          <a:lnRef idx="0">
            <a:schemeClr val="accent4"/>
          </a:lnRef>
          <a:fillRef idx="3">
            <a:schemeClr val="accent4"/>
          </a:fillRef>
          <a:effectRef idx="3">
            <a:schemeClr val="accent4"/>
          </a:effectRef>
          <a:fontRef idx="minor">
            <a:schemeClr val="lt1"/>
          </a:fontRef>
        </p:style>
        <p:txBody>
          <a:bodyPr/>
          <a:lstStyle/>
          <a:p>
            <a:r>
              <a:rPr lang="de-DE" dirty="0" smtClean="0"/>
              <a:t> </a:t>
            </a:r>
            <a:r>
              <a:rPr lang="de-DE" dirty="0" smtClean="0">
                <a:ln w="500">
                  <a:solidFill>
                    <a:schemeClr val="tx1">
                      <a:lumMod val="95000"/>
                      <a:lumOff val="5000"/>
                    </a:schemeClr>
                  </a:solidFill>
                </a:ln>
                <a:solidFill>
                  <a:schemeClr val="accent4">
                    <a:lumMod val="50000"/>
                  </a:schemeClr>
                </a:solidFill>
                <a:effectLst>
                  <a:reflection blurRad="6350" stA="55000" endA="300" endPos="45500" dir="5400000" sy="-100000" algn="bl" rotWithShape="0"/>
                </a:effectLst>
              </a:rPr>
              <a:t>Saurer Regen</a:t>
            </a:r>
            <a:endParaRPr lang="ru-RU" dirty="0">
              <a:ln w="500">
                <a:solidFill>
                  <a:schemeClr val="tx1">
                    <a:lumMod val="95000"/>
                    <a:lumOff val="5000"/>
                  </a:schemeClr>
                </a:solidFill>
              </a:ln>
              <a:solidFill>
                <a:schemeClr val="accent4">
                  <a:lumMod val="50000"/>
                </a:schemeClr>
              </a:solidFill>
              <a:effectLst>
                <a:reflection blurRad="6350" stA="55000" endA="300" endPos="45500" dir="5400000" sy="-100000" algn="bl" rotWithShape="0"/>
              </a:effectLst>
            </a:endParaRPr>
          </a:p>
        </p:txBody>
      </p:sp>
    </p:spTree>
  </p:cSld>
  <p:clrMapOvr>
    <a:masterClrMapping/>
  </p:clrMapOvr>
  <p:transition spd="med">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edge">
                                      <p:cBhvr>
                                        <p:cTn id="7" dur="2000"/>
                                        <p:tgtEl>
                                          <p:spTgt spid="5"/>
                                        </p:tgtEl>
                                      </p:cBhvr>
                                    </p:animEffect>
                                  </p:childTnLst>
                                </p:cTn>
                              </p:par>
                              <p:par>
                                <p:cTn id="8" presetID="20" presetClass="entr" presetSubtype="0"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wedge">
                                      <p:cBhvr>
                                        <p:cTn id="10"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half" idx="1"/>
          </p:nvPr>
        </p:nvSpPr>
        <p:spPr/>
        <p:txBody>
          <a:bodyPr/>
          <a:lstStyle/>
          <a:p>
            <a:pPr>
              <a:buNone/>
            </a:pPr>
            <a:endParaRPr lang="de-DE" dirty="0" smtClean="0"/>
          </a:p>
          <a:p>
            <a:r>
              <a:rPr lang="de-DE" dirty="0" smtClean="0"/>
              <a:t>Saurer Regen ist sehr gefährlich, für Pflanzen, Flüsse und Seen, auch für die Tiere.</a:t>
            </a:r>
            <a:endParaRPr lang="ru-RU" dirty="0"/>
          </a:p>
        </p:txBody>
      </p:sp>
      <p:pic>
        <p:nvPicPr>
          <p:cNvPr id="12" name="Рисунок 11" descr="jhj.jpeg"/>
          <p:cNvPicPr>
            <a:picLocks noChangeAspect="1"/>
          </p:cNvPicPr>
          <p:nvPr/>
        </p:nvPicPr>
        <p:blipFill>
          <a:blip r:embed="rId2" cstate="print"/>
          <a:stretch>
            <a:fillRect/>
          </a:stretch>
        </p:blipFill>
        <p:spPr>
          <a:xfrm rot="400255">
            <a:off x="4858027" y="4033958"/>
            <a:ext cx="1956168" cy="2578586"/>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13" name="Рисунок 12" descr="jkjnk.jpeg"/>
          <p:cNvPicPr>
            <a:picLocks noChangeAspect="1"/>
          </p:cNvPicPr>
          <p:nvPr/>
        </p:nvPicPr>
        <p:blipFill>
          <a:blip r:embed="rId3" cstate="print"/>
          <a:stretch>
            <a:fillRect/>
          </a:stretch>
        </p:blipFill>
        <p:spPr>
          <a:xfrm rot="21314213">
            <a:off x="4798190" y="1529987"/>
            <a:ext cx="2526563" cy="2111754"/>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8" name="Заголовок 1"/>
          <p:cNvSpPr>
            <a:spLocks noGrp="1"/>
          </p:cNvSpPr>
          <p:nvPr>
            <p:ph type="title"/>
          </p:nvPr>
        </p:nvSpPr>
        <p:spPr>
          <a:ln/>
        </p:spPr>
        <p:style>
          <a:lnRef idx="0">
            <a:schemeClr val="accent4"/>
          </a:lnRef>
          <a:fillRef idx="3">
            <a:schemeClr val="accent4"/>
          </a:fillRef>
          <a:effectRef idx="3">
            <a:schemeClr val="accent4"/>
          </a:effectRef>
          <a:fontRef idx="minor">
            <a:schemeClr val="lt1"/>
          </a:fontRef>
        </p:style>
        <p:txBody>
          <a:bodyPr/>
          <a:lstStyle/>
          <a:p>
            <a:r>
              <a:rPr lang="de-DE" dirty="0" smtClean="0"/>
              <a:t> </a:t>
            </a:r>
            <a:r>
              <a:rPr lang="de-DE" dirty="0" smtClean="0">
                <a:ln w="500">
                  <a:solidFill>
                    <a:schemeClr val="tx1">
                      <a:lumMod val="95000"/>
                      <a:lumOff val="5000"/>
                    </a:schemeClr>
                  </a:solidFill>
                </a:ln>
                <a:solidFill>
                  <a:schemeClr val="accent4">
                    <a:lumMod val="50000"/>
                  </a:schemeClr>
                </a:solidFill>
                <a:effectLst>
                  <a:reflection blurRad="6350" stA="55000" endA="300" endPos="45500" dir="5400000" sy="-100000" algn="bl" rotWithShape="0"/>
                </a:effectLst>
              </a:rPr>
              <a:t>Saurer Regen</a:t>
            </a:r>
            <a:endParaRPr lang="ru-RU" dirty="0">
              <a:ln w="500">
                <a:solidFill>
                  <a:schemeClr val="tx1">
                    <a:lumMod val="95000"/>
                    <a:lumOff val="5000"/>
                  </a:schemeClr>
                </a:solidFill>
              </a:ln>
              <a:solidFill>
                <a:schemeClr val="accent4">
                  <a:lumMod val="50000"/>
                </a:schemeClr>
              </a:solidFill>
              <a:effectLst>
                <a:reflection blurRad="6350" stA="55000" endA="300" endPos="45500" dir="5400000" sy="-100000" algn="bl" rotWithShape="0"/>
              </a:effectLst>
            </a:endParaRPr>
          </a:p>
        </p:txBody>
      </p:sp>
    </p:spTree>
  </p:cSld>
  <p:clrMapOvr>
    <a:masterClrMapping/>
  </p:clrMapOvr>
  <p:transition spd="med">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strips(downLeft)">
                                      <p:cBhvr>
                                        <p:cTn id="7" dur="500"/>
                                        <p:tgtEl>
                                          <p:spTgt spid="13"/>
                                        </p:tgtEl>
                                      </p:cBhvr>
                                    </p:animEffect>
                                  </p:childTnLst>
                                </p:cTn>
                              </p:par>
                              <p:par>
                                <p:cTn id="8" presetID="18" presetClass="entr" presetSubtype="12" fill="hold"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strips(downLeft)">
                                      <p:cBhvr>
                                        <p:cTn id="10"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half" idx="1"/>
          </p:nvPr>
        </p:nvSpPr>
        <p:spPr/>
        <p:txBody>
          <a:bodyPr/>
          <a:lstStyle/>
          <a:p>
            <a:endParaRPr lang="de-DE" dirty="0" smtClean="0"/>
          </a:p>
          <a:p>
            <a:r>
              <a:rPr lang="de-DE" dirty="0" smtClean="0"/>
              <a:t>Viele Bäume und ganze Waldgebiete werden durch den saurer Regen zerstört.</a:t>
            </a:r>
            <a:endParaRPr lang="ru-RU" dirty="0"/>
          </a:p>
        </p:txBody>
      </p:sp>
      <p:pic>
        <p:nvPicPr>
          <p:cNvPr id="6" name="Содержимое 5" descr="16045.jpeg"/>
          <p:cNvPicPr>
            <a:picLocks noGrp="1" noChangeAspect="1"/>
          </p:cNvPicPr>
          <p:nvPr>
            <p:ph sz="half" idx="2"/>
          </p:nvPr>
        </p:nvPicPr>
        <p:blipFill>
          <a:blip r:embed="rId2" cstate="print"/>
          <a:stretch>
            <a:fillRect/>
          </a:stretch>
        </p:blipFill>
        <p:spPr>
          <a:xfrm rot="380587">
            <a:off x="2761040" y="4163143"/>
            <a:ext cx="3071833" cy="2303874"/>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pic>
        <p:nvPicPr>
          <p:cNvPr id="7" name="Рисунок 6" descr="0000328796-thumb.jpg"/>
          <p:cNvPicPr>
            <a:picLocks noChangeAspect="1"/>
          </p:cNvPicPr>
          <p:nvPr/>
        </p:nvPicPr>
        <p:blipFill>
          <a:blip r:embed="rId3" cstate="print"/>
          <a:srcRect r="13333"/>
          <a:stretch>
            <a:fillRect/>
          </a:stretch>
        </p:blipFill>
        <p:spPr>
          <a:xfrm rot="669642">
            <a:off x="5130189" y="1593857"/>
            <a:ext cx="2000264" cy="3010431"/>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
        <p:nvSpPr>
          <p:cNvPr id="10" name="Нашивка 9">
            <a:hlinkClick r:id="rId4" action="ppaction://hlinksldjump"/>
          </p:cNvPr>
          <p:cNvSpPr/>
          <p:nvPr/>
        </p:nvSpPr>
        <p:spPr>
          <a:xfrm rot="10800000">
            <a:off x="357158" y="6143644"/>
            <a:ext cx="285752" cy="341756"/>
          </a:xfrm>
          <a:prstGeom prst="chevron">
            <a:avLst/>
          </a:prstGeom>
          <a:effectLst>
            <a:outerShdw blurRad="39000" dist="25400" dir="5400000" rotWithShape="0">
              <a:schemeClr val="accent4">
                <a:shade val="33000"/>
                <a:alpha val="83000"/>
              </a:schemeClr>
            </a:outerShdw>
            <a:reflection blurRad="6350" stA="50000" endA="300" endPos="55500" dist="101600" dir="5400000" sy="-100000" algn="bl" rotWithShape="0"/>
          </a:effectLst>
        </p:spPr>
        <p:style>
          <a:lnRef idx="0">
            <a:schemeClr val="accent4"/>
          </a:lnRef>
          <a:fillRef idx="3">
            <a:schemeClr val="accent4"/>
          </a:fillRef>
          <a:effectRef idx="3">
            <a:schemeClr val="accent4"/>
          </a:effectRef>
          <a:fontRef idx="minor">
            <a:schemeClr val="lt1"/>
          </a:fontRef>
        </p:style>
        <p:txBody>
          <a:bodyPr rtlCol="0" anchor="ctr"/>
          <a:lstStyle/>
          <a:p>
            <a:pPr algn="ctr"/>
            <a:endParaRPr lang="ru-RU" dirty="0">
              <a:solidFill>
                <a:schemeClr val="tx1"/>
              </a:solidFill>
              <a:effectLst>
                <a:reflection blurRad="6350" stA="55000" endA="300" endPos="45500" dir="5400000" sy="-100000" algn="bl" rotWithShape="0"/>
              </a:effectLst>
            </a:endParaRPr>
          </a:p>
        </p:txBody>
      </p:sp>
      <p:sp>
        <p:nvSpPr>
          <p:cNvPr id="11" name="Нашивка 10">
            <a:hlinkClick r:id="rId4" action="ppaction://hlinksldjump"/>
          </p:cNvPr>
          <p:cNvSpPr/>
          <p:nvPr/>
        </p:nvSpPr>
        <p:spPr>
          <a:xfrm rot="10800000">
            <a:off x="571472" y="6143644"/>
            <a:ext cx="285752" cy="341756"/>
          </a:xfrm>
          <a:prstGeom prst="chevron">
            <a:avLst/>
          </a:prstGeom>
          <a:effectLst>
            <a:outerShdw blurRad="39000" dist="25400" dir="5400000" rotWithShape="0">
              <a:schemeClr val="accent4">
                <a:shade val="33000"/>
                <a:alpha val="83000"/>
              </a:schemeClr>
            </a:outerShdw>
            <a:reflection blurRad="6350" stA="50000" endA="300" endPos="55500" dist="101600" dir="5400000" sy="-100000" algn="bl" rotWithShape="0"/>
          </a:effectLst>
        </p:spPr>
        <p:style>
          <a:lnRef idx="0">
            <a:schemeClr val="accent4"/>
          </a:lnRef>
          <a:fillRef idx="3">
            <a:schemeClr val="accent4"/>
          </a:fillRef>
          <a:effectRef idx="3">
            <a:schemeClr val="accent4"/>
          </a:effectRef>
          <a:fontRef idx="minor">
            <a:schemeClr val="lt1"/>
          </a:fontRef>
        </p:style>
        <p:txBody>
          <a:bodyPr rtlCol="0" anchor="ctr"/>
          <a:lstStyle/>
          <a:p>
            <a:pPr algn="ctr"/>
            <a:endParaRPr lang="ru-RU" dirty="0">
              <a:solidFill>
                <a:schemeClr val="tx1"/>
              </a:solidFill>
              <a:effectLst>
                <a:reflection blurRad="6350" stA="55000" endA="300" endPos="45500" dir="5400000" sy="-100000" algn="bl" rotWithShape="0"/>
              </a:effectLst>
            </a:endParaRPr>
          </a:p>
        </p:txBody>
      </p:sp>
      <p:sp>
        <p:nvSpPr>
          <p:cNvPr id="9" name="Заголовок 1"/>
          <p:cNvSpPr>
            <a:spLocks noGrp="1"/>
          </p:cNvSpPr>
          <p:nvPr>
            <p:ph type="title"/>
          </p:nvPr>
        </p:nvSpPr>
        <p:spPr>
          <a:ln/>
        </p:spPr>
        <p:style>
          <a:lnRef idx="0">
            <a:schemeClr val="accent4"/>
          </a:lnRef>
          <a:fillRef idx="3">
            <a:schemeClr val="accent4"/>
          </a:fillRef>
          <a:effectRef idx="3">
            <a:schemeClr val="accent4"/>
          </a:effectRef>
          <a:fontRef idx="minor">
            <a:schemeClr val="lt1"/>
          </a:fontRef>
        </p:style>
        <p:txBody>
          <a:bodyPr/>
          <a:lstStyle/>
          <a:p>
            <a:r>
              <a:rPr lang="de-DE" dirty="0" smtClean="0"/>
              <a:t> </a:t>
            </a:r>
            <a:r>
              <a:rPr lang="de-DE" dirty="0" smtClean="0">
                <a:ln w="500">
                  <a:solidFill>
                    <a:schemeClr val="tx1">
                      <a:lumMod val="95000"/>
                      <a:lumOff val="5000"/>
                    </a:schemeClr>
                  </a:solidFill>
                </a:ln>
                <a:solidFill>
                  <a:schemeClr val="accent4">
                    <a:lumMod val="50000"/>
                  </a:schemeClr>
                </a:solidFill>
                <a:effectLst>
                  <a:reflection blurRad="6350" stA="55000" endA="300" endPos="45500" dir="5400000" sy="-100000" algn="bl" rotWithShape="0"/>
                </a:effectLst>
              </a:rPr>
              <a:t>Saurer Regen</a:t>
            </a:r>
            <a:endParaRPr lang="ru-RU" dirty="0">
              <a:ln w="500">
                <a:solidFill>
                  <a:schemeClr val="tx1">
                    <a:lumMod val="95000"/>
                    <a:lumOff val="5000"/>
                  </a:schemeClr>
                </a:solidFill>
              </a:ln>
              <a:solidFill>
                <a:schemeClr val="accent4">
                  <a:lumMod val="50000"/>
                </a:schemeClr>
              </a:solidFill>
              <a:effectLst>
                <a:reflection blurRad="6350" stA="55000" endA="300" endPos="45500" dir="5400000" sy="-100000" algn="bl" rotWithShape="0"/>
              </a:effectLst>
            </a:endParaRPr>
          </a:p>
        </p:txBody>
      </p:sp>
    </p:spTree>
  </p:cSld>
  <p:clrMapOvr>
    <a:masterClrMapping/>
  </p:clrMapOvr>
  <p:transition spd="med">
    <p:wheel spokes="2"/>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00"/>
                                        <p:tgtEl>
                                          <p:spTgt spid="7"/>
                                        </p:tgtEl>
                                      </p:cBhvr>
                                    </p:animEffect>
                                  </p:childTnLst>
                                </p:cTn>
                              </p:par>
                              <p:par>
                                <p:cTn id="8" presetID="22" presetClass="entr" presetSubtype="4"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wipe(down)">
                                      <p:cBhvr>
                                        <p:cTn id="1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half" idx="1"/>
          </p:nvPr>
        </p:nvSpPr>
        <p:spPr>
          <a:xfrm>
            <a:off x="457200" y="1600200"/>
            <a:ext cx="3686172" cy="4525963"/>
          </a:xfrm>
        </p:spPr>
        <p:txBody>
          <a:bodyPr/>
          <a:lstStyle/>
          <a:p>
            <a:r>
              <a:rPr lang="de-DE" dirty="0" smtClean="0"/>
              <a:t>Die Fabriken und viele Sachen, die dort hergestellt werden, bringen schädliche Gase in die Luft. Autos bringen auch immer mehr Luftverschmutzung.</a:t>
            </a:r>
            <a:endParaRPr lang="ru-RU" dirty="0"/>
          </a:p>
        </p:txBody>
      </p:sp>
      <p:pic>
        <p:nvPicPr>
          <p:cNvPr id="6" name="Содержимое 5" descr="12200521235139.jpg"/>
          <p:cNvPicPr>
            <a:picLocks noGrp="1" noChangeAspect="1"/>
          </p:cNvPicPr>
          <p:nvPr>
            <p:ph sz="half" idx="2"/>
          </p:nvPr>
        </p:nvPicPr>
        <p:blipFill>
          <a:blip r:embed="rId2" cstate="print"/>
          <a:stretch>
            <a:fillRect/>
          </a:stretch>
        </p:blipFill>
        <p:spPr>
          <a:xfrm rot="21248391" flipH="1">
            <a:off x="4714876" y="1714488"/>
            <a:ext cx="2540000" cy="2438400"/>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
        <p:nvSpPr>
          <p:cNvPr id="5" name="Заголовок 1"/>
          <p:cNvSpPr>
            <a:spLocks noGrp="1"/>
          </p:cNvSpPr>
          <p:nvPr>
            <p:ph type="title"/>
          </p:nvPr>
        </p:nvSpPr>
        <p:spPr>
          <a:ln/>
        </p:spPr>
        <p:style>
          <a:lnRef idx="1">
            <a:schemeClr val="accent5"/>
          </a:lnRef>
          <a:fillRef idx="2">
            <a:schemeClr val="accent5"/>
          </a:fillRef>
          <a:effectRef idx="1">
            <a:schemeClr val="accent5"/>
          </a:effectRef>
          <a:fontRef idx="minor">
            <a:schemeClr val="dk1"/>
          </a:fontRef>
        </p:style>
        <p:txBody>
          <a:bodyPr/>
          <a:lstStyle/>
          <a:p>
            <a:r>
              <a:rPr lang="de-DE" cap="none"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glow rad="228600">
                    <a:schemeClr val="accent5">
                      <a:satMod val="175000"/>
                      <a:alpha val="40000"/>
                    </a:schemeClr>
                  </a:glow>
                  <a:outerShdw blurRad="50800" algn="tl" rotWithShape="0">
                    <a:srgbClr val="000000"/>
                  </a:outerShdw>
                </a:effectLst>
              </a:rPr>
              <a:t>Luftverschmutzung</a:t>
            </a:r>
            <a:endParaRPr lang="ru-RU" cap="none"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glow rad="228600">
                  <a:schemeClr val="accent5">
                    <a:satMod val="175000"/>
                    <a:alpha val="40000"/>
                  </a:schemeClr>
                </a:glow>
                <a:outerShdw blurRad="50800" algn="tl" rotWithShape="0">
                  <a:srgbClr val="000000"/>
                </a:outerShdw>
              </a:effectLst>
            </a:endParaRPr>
          </a:p>
        </p:txBody>
      </p:sp>
      <p:pic>
        <p:nvPicPr>
          <p:cNvPr id="7" name="Рисунок 6" descr="oiyy.jpeg"/>
          <p:cNvPicPr>
            <a:picLocks noChangeAspect="1"/>
          </p:cNvPicPr>
          <p:nvPr/>
        </p:nvPicPr>
        <p:blipFill>
          <a:blip r:embed="rId3" cstate="print"/>
          <a:stretch>
            <a:fillRect/>
          </a:stretch>
        </p:blipFill>
        <p:spPr>
          <a:xfrm rot="285170">
            <a:off x="4714876" y="4684616"/>
            <a:ext cx="2500330" cy="1649523"/>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cSld>
  <p:clrMapOvr>
    <a:masterClrMapping/>
  </p:clrMapOvr>
  <p:transition spd="med">
    <p:pull dir="l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6"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Horizontal)">
                                      <p:cBhvr>
                                        <p:cTn id="7" dur="500"/>
                                        <p:tgtEl>
                                          <p:spTgt spid="6"/>
                                        </p:tgtEl>
                                      </p:cBhvr>
                                    </p:animEffect>
                                  </p:childTnLst>
                                </p:cTn>
                              </p:par>
                              <p:par>
                                <p:cTn id="8" presetID="16" presetClass="entr" presetSubtype="26" fill="hold"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barn(inHorizontal)">
                                      <p:cBhvr>
                                        <p:cTn id="10"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half" idx="1"/>
          </p:nvPr>
        </p:nvSpPr>
        <p:spPr/>
        <p:txBody>
          <a:bodyPr/>
          <a:lstStyle/>
          <a:p>
            <a:r>
              <a:rPr lang="de-DE" dirty="0" smtClean="0"/>
              <a:t>Die Luft an machen Orten ist so verschmutzt, dass es gefährlich ist, sie einzuatmen.</a:t>
            </a:r>
            <a:endParaRPr lang="ru-RU" dirty="0"/>
          </a:p>
        </p:txBody>
      </p:sp>
      <p:pic>
        <p:nvPicPr>
          <p:cNvPr id="7" name="Рисунок 6" descr="iouo.jpeg"/>
          <p:cNvPicPr>
            <a:picLocks noChangeAspect="1"/>
          </p:cNvPicPr>
          <p:nvPr/>
        </p:nvPicPr>
        <p:blipFill>
          <a:blip r:embed="rId2" cstate="print"/>
          <a:stretch>
            <a:fillRect/>
          </a:stretch>
        </p:blipFill>
        <p:spPr>
          <a:xfrm>
            <a:off x="3929058" y="4572008"/>
            <a:ext cx="2714644" cy="1765467"/>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9" name="Содержимое 8" descr="ukkh.jpeg"/>
          <p:cNvPicPr>
            <a:picLocks noGrp="1" noChangeAspect="1"/>
          </p:cNvPicPr>
          <p:nvPr>
            <p:ph sz="half" idx="2"/>
          </p:nvPr>
        </p:nvPicPr>
        <p:blipFill>
          <a:blip r:embed="rId3" cstate="print"/>
          <a:stretch>
            <a:fillRect/>
          </a:stretch>
        </p:blipFill>
        <p:spPr>
          <a:xfrm>
            <a:off x="4640985" y="1783473"/>
            <a:ext cx="2352697" cy="2352697"/>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8" name="Заголовок 1"/>
          <p:cNvSpPr>
            <a:spLocks noGrp="1"/>
          </p:cNvSpPr>
          <p:nvPr>
            <p:ph type="title"/>
          </p:nvPr>
        </p:nvSpPr>
        <p:spPr>
          <a:ln/>
        </p:spPr>
        <p:style>
          <a:lnRef idx="1">
            <a:schemeClr val="accent5"/>
          </a:lnRef>
          <a:fillRef idx="2">
            <a:schemeClr val="accent5"/>
          </a:fillRef>
          <a:effectRef idx="1">
            <a:schemeClr val="accent5"/>
          </a:effectRef>
          <a:fontRef idx="minor">
            <a:schemeClr val="dk1"/>
          </a:fontRef>
        </p:style>
        <p:txBody>
          <a:bodyPr/>
          <a:lstStyle/>
          <a:p>
            <a:r>
              <a:rPr lang="de-DE" cap="none"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glow rad="228600">
                    <a:schemeClr val="accent5">
                      <a:satMod val="175000"/>
                      <a:alpha val="40000"/>
                    </a:schemeClr>
                  </a:glow>
                  <a:outerShdw blurRad="50800" algn="tl" rotWithShape="0">
                    <a:srgbClr val="000000"/>
                  </a:outerShdw>
                </a:effectLst>
              </a:rPr>
              <a:t>Luftverschmutzung</a:t>
            </a:r>
            <a:endParaRPr lang="ru-RU" cap="none"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glow rad="228600">
                  <a:schemeClr val="accent5">
                    <a:satMod val="175000"/>
                    <a:alpha val="40000"/>
                  </a:schemeClr>
                </a:glow>
                <a:outerShdw blurRad="50800" algn="tl" rotWithShape="0">
                  <a:srgbClr val="000000"/>
                </a:outerShdw>
              </a:effectLst>
            </a:endParaRPr>
          </a:p>
        </p:txBody>
      </p:sp>
    </p:spTree>
  </p:cSld>
  <p:clrMapOvr>
    <a:masterClrMapping/>
  </p:clrMapOvr>
  <p:transition spd="med">
    <p:pull dir="l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Bottom)">
                                      <p:cBhvr>
                                        <p:cTn id="7" dur="500"/>
                                        <p:tgtEl>
                                          <p:spTgt spid="9"/>
                                        </p:tgtEl>
                                      </p:cBhvr>
                                    </p:animEffect>
                                  </p:childTnLst>
                                </p:cTn>
                              </p:par>
                              <p:par>
                                <p:cTn id="8" presetID="12" presetClass="entr" presetSubtype="4" fill="hold"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slide(fromBottom)">
                                      <p:cBhvr>
                                        <p:cTn id="10"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half" idx="1"/>
          </p:nvPr>
        </p:nvSpPr>
        <p:spPr/>
        <p:txBody>
          <a:bodyPr>
            <a:normAutofit lnSpcReduction="10000"/>
          </a:bodyPr>
          <a:lstStyle/>
          <a:p>
            <a:r>
              <a:rPr lang="de-DE" dirty="0" smtClean="0"/>
              <a:t>Verschmutzte Luft ist schlecht nicht nur für Menschen und Tiere, sie ist auch schlecht für Bäume und andere Pflanzen. Deshalb ist es sehr wichtig für uns, die Luft sauber zu halten, die wir atmen.</a:t>
            </a:r>
            <a:endParaRPr lang="ru-RU" dirty="0"/>
          </a:p>
        </p:txBody>
      </p:sp>
      <p:pic>
        <p:nvPicPr>
          <p:cNvPr id="6" name="Содержимое 5" descr="yuouioi.jpeg"/>
          <p:cNvPicPr>
            <a:picLocks noGrp="1" noChangeAspect="1"/>
          </p:cNvPicPr>
          <p:nvPr>
            <p:ph sz="half" idx="2"/>
          </p:nvPr>
        </p:nvPicPr>
        <p:blipFill>
          <a:blip r:embed="rId2" cstate="print"/>
          <a:stretch>
            <a:fillRect/>
          </a:stretch>
        </p:blipFill>
        <p:spPr>
          <a:xfrm rot="230828">
            <a:off x="4857752" y="1928802"/>
            <a:ext cx="2239014" cy="1686724"/>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7" name="Рисунок 6" descr="об.jpeg"/>
          <p:cNvPicPr>
            <a:picLocks noChangeAspect="1"/>
          </p:cNvPicPr>
          <p:nvPr/>
        </p:nvPicPr>
        <p:blipFill>
          <a:blip r:embed="rId3" cstate="print"/>
          <a:stretch>
            <a:fillRect/>
          </a:stretch>
        </p:blipFill>
        <p:spPr>
          <a:xfrm rot="21358615">
            <a:off x="4504440" y="4095472"/>
            <a:ext cx="2786082" cy="2244901"/>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8" name="Нашивка 7">
            <a:hlinkClick r:id="rId4" action="ppaction://hlinksldjump"/>
          </p:cNvPr>
          <p:cNvSpPr/>
          <p:nvPr/>
        </p:nvSpPr>
        <p:spPr>
          <a:xfrm flipH="1">
            <a:off x="571472" y="6286520"/>
            <a:ext cx="285752" cy="341756"/>
          </a:xfrm>
          <a:prstGeom prst="chevron">
            <a:avLst/>
          </a:prstGeom>
          <a:effectLst>
            <a:outerShdw blurRad="50800" dist="25000" dir="5400000" rotWithShape="0">
              <a:schemeClr val="accent5">
                <a:shade val="30000"/>
                <a:satMod val="150000"/>
                <a:alpha val="38000"/>
              </a:schemeClr>
            </a:outerShdw>
            <a:reflection blurRad="6350" stA="50000" endA="300" endPos="55500" dist="101600" dir="5400000" sy="-100000" algn="bl" rotWithShape="0"/>
          </a:effectLst>
        </p:spPr>
        <p:style>
          <a:lnRef idx="1">
            <a:schemeClr val="accent5"/>
          </a:lnRef>
          <a:fillRef idx="2">
            <a:schemeClr val="accent5"/>
          </a:fillRef>
          <a:effectRef idx="1">
            <a:schemeClr val="accent5"/>
          </a:effectRef>
          <a:fontRef idx="minor">
            <a:schemeClr val="dk1"/>
          </a:fontRef>
        </p:style>
        <p:txBody>
          <a:bodyPr rtlCol="0" anchor="ctr"/>
          <a:lstStyle/>
          <a:p>
            <a:pPr algn="ctr"/>
            <a:endParaRPr lang="ru-RU" dirty="0">
              <a:solidFill>
                <a:schemeClr val="tx1"/>
              </a:solidFill>
            </a:endParaRPr>
          </a:p>
        </p:txBody>
      </p:sp>
      <p:sp>
        <p:nvSpPr>
          <p:cNvPr id="10" name="Нашивка 9">
            <a:hlinkClick r:id="rId4" action="ppaction://hlinksldjump"/>
          </p:cNvPr>
          <p:cNvSpPr/>
          <p:nvPr/>
        </p:nvSpPr>
        <p:spPr>
          <a:xfrm flipH="1">
            <a:off x="785786" y="6286520"/>
            <a:ext cx="285752" cy="341756"/>
          </a:xfrm>
          <a:prstGeom prst="chevron">
            <a:avLst/>
          </a:prstGeom>
          <a:effectLst>
            <a:outerShdw blurRad="50800" dist="25000" dir="5400000" rotWithShape="0">
              <a:schemeClr val="accent5">
                <a:shade val="30000"/>
                <a:satMod val="150000"/>
                <a:alpha val="38000"/>
              </a:schemeClr>
            </a:outerShdw>
            <a:reflection blurRad="6350" stA="50000" endA="300" endPos="55500" dist="101600" dir="5400000" sy="-100000" algn="bl" rotWithShape="0"/>
          </a:effectLst>
        </p:spPr>
        <p:style>
          <a:lnRef idx="1">
            <a:schemeClr val="accent5"/>
          </a:lnRef>
          <a:fillRef idx="2">
            <a:schemeClr val="accent5"/>
          </a:fillRef>
          <a:effectRef idx="1">
            <a:schemeClr val="accent5"/>
          </a:effectRef>
          <a:fontRef idx="minor">
            <a:schemeClr val="dk1"/>
          </a:fontRef>
        </p:style>
        <p:txBody>
          <a:bodyPr rtlCol="0" anchor="ctr"/>
          <a:lstStyle/>
          <a:p>
            <a:pPr algn="ctr"/>
            <a:endParaRPr lang="ru-RU" dirty="0">
              <a:solidFill>
                <a:schemeClr val="tx1"/>
              </a:solidFill>
            </a:endParaRPr>
          </a:p>
        </p:txBody>
      </p:sp>
      <p:sp>
        <p:nvSpPr>
          <p:cNvPr id="11" name="Заголовок 1"/>
          <p:cNvSpPr>
            <a:spLocks noGrp="1"/>
          </p:cNvSpPr>
          <p:nvPr>
            <p:ph type="title"/>
          </p:nvPr>
        </p:nvSpPr>
        <p:spPr>
          <a:ln/>
        </p:spPr>
        <p:style>
          <a:lnRef idx="1">
            <a:schemeClr val="accent5"/>
          </a:lnRef>
          <a:fillRef idx="2">
            <a:schemeClr val="accent5"/>
          </a:fillRef>
          <a:effectRef idx="1">
            <a:schemeClr val="accent5"/>
          </a:effectRef>
          <a:fontRef idx="minor">
            <a:schemeClr val="dk1"/>
          </a:fontRef>
        </p:style>
        <p:txBody>
          <a:bodyPr/>
          <a:lstStyle/>
          <a:p>
            <a:r>
              <a:rPr lang="de-DE" cap="none"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glow rad="228600">
                    <a:schemeClr val="accent5">
                      <a:satMod val="175000"/>
                      <a:alpha val="40000"/>
                    </a:schemeClr>
                  </a:glow>
                  <a:outerShdw blurRad="50800" algn="tl" rotWithShape="0">
                    <a:srgbClr val="000000"/>
                  </a:outerShdw>
                </a:effectLst>
              </a:rPr>
              <a:t>Luftverschmutzung</a:t>
            </a:r>
            <a:endParaRPr lang="ru-RU" cap="none"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glow rad="228600">
                  <a:schemeClr val="accent5">
                    <a:satMod val="175000"/>
                    <a:alpha val="40000"/>
                  </a:schemeClr>
                </a:glow>
                <a:outerShdw blurRad="50800" algn="tl" rotWithShape="0">
                  <a:srgbClr val="000000"/>
                </a:outerShdw>
              </a:effectLst>
            </a:endParaRPr>
          </a:p>
        </p:txBody>
      </p:sp>
    </p:spTree>
  </p:cSld>
  <p:clrMapOvr>
    <a:masterClrMapping/>
  </p:clrMapOvr>
  <p:transition spd="med">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16"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plus(in)">
                                      <p:cBhvr>
                                        <p:cTn id="7" dur="2000"/>
                                        <p:tgtEl>
                                          <p:spTgt spid="6"/>
                                        </p:tgtEl>
                                      </p:cBhvr>
                                    </p:animEffect>
                                  </p:childTnLst>
                                </p:cTn>
                              </p:par>
                              <p:par>
                                <p:cTn id="8" presetID="13" presetClass="entr" presetSubtype="16" fill="hold"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plus(in)">
                                      <p:cBhvr>
                                        <p:cTn id="10"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half" idx="1"/>
          </p:nvPr>
        </p:nvSpPr>
        <p:spPr/>
        <p:txBody>
          <a:bodyPr>
            <a:normAutofit/>
          </a:bodyPr>
          <a:lstStyle/>
          <a:p>
            <a:endParaRPr lang="de-DE" dirty="0" smtClean="0"/>
          </a:p>
          <a:p>
            <a:r>
              <a:rPr lang="de-DE" dirty="0" smtClean="0"/>
              <a:t>Wasser bedeckt drei Viertel unseres Planeten. </a:t>
            </a:r>
          </a:p>
          <a:p>
            <a:endParaRPr lang="de-DE" dirty="0" smtClean="0"/>
          </a:p>
          <a:p>
            <a:r>
              <a:rPr lang="de-DE" dirty="0" smtClean="0"/>
              <a:t>Alles Leben auf der Erde braucht Wasser. </a:t>
            </a:r>
            <a:endParaRPr lang="ru-RU" dirty="0"/>
          </a:p>
        </p:txBody>
      </p:sp>
      <p:sp>
        <p:nvSpPr>
          <p:cNvPr id="5" name="Заголовок 4"/>
          <p:cNvSpPr>
            <a:spLocks noGrp="1"/>
          </p:cNvSpPr>
          <p:nvPr>
            <p:ph type="title"/>
          </p:nvPr>
        </p:nvSpPr>
        <p:spPr/>
        <p:style>
          <a:lnRef idx="1">
            <a:schemeClr val="accent6"/>
          </a:lnRef>
          <a:fillRef idx="2">
            <a:schemeClr val="accent6"/>
          </a:fillRef>
          <a:effectRef idx="1">
            <a:schemeClr val="accent6"/>
          </a:effectRef>
          <a:fontRef idx="minor">
            <a:schemeClr val="dk1"/>
          </a:fontRef>
        </p:style>
        <p:txBody>
          <a:bodyPr/>
          <a:lstStyle/>
          <a:p>
            <a:r>
              <a:rPr lang="de-DE" dirty="0" smtClean="0">
                <a:ln w="500">
                  <a:solidFill>
                    <a:schemeClr val="tx1">
                      <a:lumMod val="95000"/>
                      <a:lumOff val="5000"/>
                    </a:schemeClr>
                  </a:solidFill>
                </a:ln>
                <a:solidFill>
                  <a:schemeClr val="accent3">
                    <a:lumMod val="75000"/>
                  </a:schemeClr>
                </a:solidFill>
                <a:effectLst>
                  <a:glow rad="228600">
                    <a:schemeClr val="accent4">
                      <a:satMod val="175000"/>
                      <a:alpha val="40000"/>
                    </a:schemeClr>
                  </a:glow>
                </a:effectLst>
              </a:rPr>
              <a:t>Wasserverschmutzung</a:t>
            </a:r>
            <a:endParaRPr lang="ru-RU" dirty="0">
              <a:ln w="500">
                <a:solidFill>
                  <a:schemeClr val="tx1">
                    <a:lumMod val="95000"/>
                    <a:lumOff val="5000"/>
                  </a:schemeClr>
                </a:solidFill>
              </a:ln>
              <a:solidFill>
                <a:schemeClr val="accent3">
                  <a:lumMod val="75000"/>
                </a:schemeClr>
              </a:solidFill>
              <a:effectLst>
                <a:glow rad="228600">
                  <a:schemeClr val="accent4">
                    <a:satMod val="175000"/>
                    <a:alpha val="40000"/>
                  </a:schemeClr>
                </a:glow>
              </a:effectLst>
            </a:endParaRPr>
          </a:p>
        </p:txBody>
      </p:sp>
      <p:pic>
        <p:nvPicPr>
          <p:cNvPr id="11" name="Содержимое 10" descr="олдрдл.jpeg"/>
          <p:cNvPicPr>
            <a:picLocks noGrp="1" noChangeAspect="1"/>
          </p:cNvPicPr>
          <p:nvPr>
            <p:ph sz="half" idx="2"/>
          </p:nvPr>
        </p:nvPicPr>
        <p:blipFill>
          <a:blip r:embed="rId2" cstate="print"/>
          <a:stretch>
            <a:fillRect/>
          </a:stretch>
        </p:blipFill>
        <p:spPr>
          <a:xfrm>
            <a:off x="5000628" y="1643050"/>
            <a:ext cx="1877870" cy="2463628"/>
          </a:xfrm>
          <a:prstGeom prst="roundRect">
            <a:avLst>
              <a:gd name="adj" fmla="val 4167"/>
            </a:avLst>
          </a:prstGeom>
          <a:solidFill>
            <a:srgbClr val="FFFFFF"/>
          </a:solidFill>
          <a:ln w="76200" cap="sq">
            <a:solidFill>
              <a:srgbClr val="292929"/>
            </a:solidFill>
            <a:miter lim="800000"/>
          </a:ln>
          <a:effectLst>
            <a:reflection blurRad="12700" stA="28000" endPos="28000" dist="5000" dir="5400000" sy="-100000" algn="bl" rotWithShape="0"/>
          </a:effectLst>
          <a:scene3d>
            <a:camera prst="orthographicFront"/>
            <a:lightRig rig="threePt" dir="t">
              <a:rot lat="0" lon="0" rev="2700000"/>
            </a:lightRig>
          </a:scene3d>
          <a:sp3d>
            <a:bevelT h="38100"/>
            <a:contourClr>
              <a:srgbClr val="C0C0C0"/>
            </a:contourClr>
          </a:sp3d>
        </p:spPr>
      </p:pic>
      <p:pic>
        <p:nvPicPr>
          <p:cNvPr id="12" name="Рисунок 11" descr="i.jpeg"/>
          <p:cNvPicPr>
            <a:picLocks noChangeAspect="1"/>
          </p:cNvPicPr>
          <p:nvPr/>
        </p:nvPicPr>
        <p:blipFill>
          <a:blip r:embed="rId3" cstate="print"/>
          <a:stretch>
            <a:fillRect/>
          </a:stretch>
        </p:blipFill>
        <p:spPr>
          <a:xfrm>
            <a:off x="5000628" y="4359272"/>
            <a:ext cx="1928826" cy="1928826"/>
          </a:xfrm>
          <a:prstGeom prst="roundRect">
            <a:avLst>
              <a:gd name="adj" fmla="val 4167"/>
            </a:avLst>
          </a:prstGeom>
          <a:solidFill>
            <a:srgbClr val="FFFFFF"/>
          </a:solidFill>
          <a:ln w="76200" cap="sq">
            <a:solidFill>
              <a:srgbClr val="292929"/>
            </a:solidFill>
            <a:miter lim="800000"/>
          </a:ln>
          <a:effectLst>
            <a:reflection blurRad="12700" stA="28000" endPos="28000" dist="5000" dir="5400000" sy="-100000" algn="bl" rotWithShape="0"/>
          </a:effectLst>
          <a:scene3d>
            <a:camera prst="orthographicFront"/>
            <a:lightRig rig="threePt" dir="t">
              <a:rot lat="0" lon="0" rev="2700000"/>
            </a:lightRig>
          </a:scene3d>
          <a:sp3d>
            <a:bevelT h="38100"/>
            <a:contourClr>
              <a:srgbClr val="C0C0C0"/>
            </a:contourClr>
          </a:sp3d>
        </p:spPr>
      </p:pic>
    </p:spTree>
  </p:cSld>
  <p:clrMapOvr>
    <a:masterClrMapping/>
  </p:clrMapOvr>
  <p:transition spd="med">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p:cTn id="7" dur="500" fill="hold"/>
                                        <p:tgtEl>
                                          <p:spTgt spid="11"/>
                                        </p:tgtEl>
                                        <p:attrNameLst>
                                          <p:attrName>ppt_w</p:attrName>
                                        </p:attrNameLst>
                                      </p:cBhvr>
                                      <p:tavLst>
                                        <p:tav tm="0">
                                          <p:val>
                                            <p:fltVal val="0"/>
                                          </p:val>
                                        </p:tav>
                                        <p:tav tm="100000">
                                          <p:val>
                                            <p:strVal val="#ppt_w"/>
                                          </p:val>
                                        </p:tav>
                                      </p:tavLst>
                                    </p:anim>
                                    <p:anim calcmode="lin" valueType="num">
                                      <p:cBhvr>
                                        <p:cTn id="8" dur="500" fill="hold"/>
                                        <p:tgtEl>
                                          <p:spTgt spid="11"/>
                                        </p:tgtEl>
                                        <p:attrNameLst>
                                          <p:attrName>ppt_h</p:attrName>
                                        </p:attrNameLst>
                                      </p:cBhvr>
                                      <p:tavLst>
                                        <p:tav tm="0">
                                          <p:val>
                                            <p:fltVal val="0"/>
                                          </p:val>
                                        </p:tav>
                                        <p:tav tm="100000">
                                          <p:val>
                                            <p:strVal val="#ppt_h"/>
                                          </p:val>
                                        </p:tav>
                                      </p:tavLst>
                                    </p:anim>
                                    <p:animEffect transition="in" filter="fade">
                                      <p:cBhvr>
                                        <p:cTn id="9" dur="500"/>
                                        <p:tgtEl>
                                          <p:spTgt spid="11"/>
                                        </p:tgtEl>
                                      </p:cBhvr>
                                    </p:animEffect>
                                  </p:childTnLst>
                                </p:cTn>
                              </p:par>
                              <p:par>
                                <p:cTn id="10" presetID="53" presetClass="entr" presetSubtype="0" fill="hold" nodeType="withEffect">
                                  <p:stCondLst>
                                    <p:cond delay="0"/>
                                  </p:stCondLst>
                                  <p:childTnLst>
                                    <p:set>
                                      <p:cBhvr>
                                        <p:cTn id="11" dur="1" fill="hold">
                                          <p:stCondLst>
                                            <p:cond delay="0"/>
                                          </p:stCondLst>
                                        </p:cTn>
                                        <p:tgtEl>
                                          <p:spTgt spid="12"/>
                                        </p:tgtEl>
                                        <p:attrNameLst>
                                          <p:attrName>style.visibility</p:attrName>
                                        </p:attrNameLst>
                                      </p:cBhvr>
                                      <p:to>
                                        <p:strVal val="visible"/>
                                      </p:to>
                                    </p:set>
                                    <p:anim calcmode="lin" valueType="num">
                                      <p:cBhvr>
                                        <p:cTn id="12" dur="500" fill="hold"/>
                                        <p:tgtEl>
                                          <p:spTgt spid="12"/>
                                        </p:tgtEl>
                                        <p:attrNameLst>
                                          <p:attrName>ppt_w</p:attrName>
                                        </p:attrNameLst>
                                      </p:cBhvr>
                                      <p:tavLst>
                                        <p:tav tm="0">
                                          <p:val>
                                            <p:fltVal val="0"/>
                                          </p:val>
                                        </p:tav>
                                        <p:tav tm="100000">
                                          <p:val>
                                            <p:strVal val="#ppt_w"/>
                                          </p:val>
                                        </p:tav>
                                      </p:tavLst>
                                    </p:anim>
                                    <p:anim calcmode="lin" valueType="num">
                                      <p:cBhvr>
                                        <p:cTn id="13" dur="500" fill="hold"/>
                                        <p:tgtEl>
                                          <p:spTgt spid="12"/>
                                        </p:tgtEl>
                                        <p:attrNameLst>
                                          <p:attrName>ppt_h</p:attrName>
                                        </p:attrNameLst>
                                      </p:cBhvr>
                                      <p:tavLst>
                                        <p:tav tm="0">
                                          <p:val>
                                            <p:fltVal val="0"/>
                                          </p:val>
                                        </p:tav>
                                        <p:tav tm="100000">
                                          <p:val>
                                            <p:strVal val="#ppt_h"/>
                                          </p:val>
                                        </p:tav>
                                      </p:tavLst>
                                    </p:anim>
                                    <p:animEffect transition="in" filter="fade">
                                      <p:cBhvr>
                                        <p:cTn id="14"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half" idx="1"/>
          </p:nvPr>
        </p:nvSpPr>
        <p:spPr/>
        <p:txBody>
          <a:bodyPr/>
          <a:lstStyle/>
          <a:p>
            <a:endParaRPr lang="de-DE" dirty="0" smtClean="0"/>
          </a:p>
          <a:p>
            <a:r>
              <a:rPr lang="de-DE" dirty="0" smtClean="0"/>
              <a:t>Aber fast überall ist das Wasser verschmutzt. Seen und Flüsse sind mit Müll verschmutzt und mit giftigen Stoffen.</a:t>
            </a:r>
            <a:endParaRPr lang="ru-RU" dirty="0"/>
          </a:p>
        </p:txBody>
      </p:sp>
      <p:pic>
        <p:nvPicPr>
          <p:cNvPr id="6" name="Содержимое 5" descr="опрпо.jpeg"/>
          <p:cNvPicPr>
            <a:picLocks noGrp="1" noChangeAspect="1"/>
          </p:cNvPicPr>
          <p:nvPr>
            <p:ph sz="half" idx="2"/>
          </p:nvPr>
        </p:nvPicPr>
        <p:blipFill>
          <a:blip r:embed="rId2" cstate="print"/>
          <a:stretch>
            <a:fillRect/>
          </a:stretch>
        </p:blipFill>
        <p:spPr>
          <a:xfrm rot="347076">
            <a:off x="4682868" y="1615680"/>
            <a:ext cx="2409339" cy="2321727"/>
          </a:xfrm>
          <a:prstGeom prst="roundRect">
            <a:avLst>
              <a:gd name="adj" fmla="val 4167"/>
            </a:avLst>
          </a:prstGeom>
          <a:solidFill>
            <a:srgbClr val="FFFFFF"/>
          </a:solidFill>
          <a:ln w="76200" cap="sq">
            <a:solidFill>
              <a:srgbClr val="EAEAEA"/>
            </a:solidFill>
            <a:miter lim="800000"/>
          </a:ln>
          <a:effectLst>
            <a:reflection blurRad="12700" stA="33000" endPos="28000" dist="5000" dir="5400000" sy="-100000" algn="bl" rotWithShape="0"/>
          </a:effectLst>
          <a:scene3d>
            <a:camera prst="orthographicFront"/>
            <a:lightRig rig="threePt" dir="t">
              <a:rot lat="0" lon="0" rev="2700000"/>
            </a:lightRig>
          </a:scene3d>
          <a:sp3d contourW="6350">
            <a:bevelT h="38100"/>
            <a:contourClr>
              <a:srgbClr val="C0C0C0"/>
            </a:contourClr>
          </a:sp3d>
        </p:spPr>
      </p:pic>
      <p:pic>
        <p:nvPicPr>
          <p:cNvPr id="7" name="Рисунок 6" descr="fbd5da926153.jpg"/>
          <p:cNvPicPr>
            <a:picLocks noChangeAspect="1"/>
          </p:cNvPicPr>
          <p:nvPr/>
        </p:nvPicPr>
        <p:blipFill>
          <a:blip r:embed="rId3" cstate="print"/>
          <a:stretch>
            <a:fillRect/>
          </a:stretch>
        </p:blipFill>
        <p:spPr>
          <a:xfrm>
            <a:off x="4143372" y="4143380"/>
            <a:ext cx="3643338" cy="2436483"/>
          </a:xfrm>
          <a:prstGeom prst="roundRect">
            <a:avLst>
              <a:gd name="adj" fmla="val 4167"/>
            </a:avLst>
          </a:prstGeom>
          <a:solidFill>
            <a:srgbClr val="FFFFFF"/>
          </a:solidFill>
          <a:ln w="76200" cap="sq">
            <a:solidFill>
              <a:srgbClr val="EAEAEA"/>
            </a:solidFill>
            <a:miter lim="800000"/>
          </a:ln>
          <a:effectLst>
            <a:reflection blurRad="12700" stA="33000" endPos="28000" dist="5000" dir="5400000" sy="-100000" algn="bl" rotWithShape="0"/>
          </a:effectLst>
          <a:scene3d>
            <a:camera prst="orthographicFront"/>
            <a:lightRig rig="threePt" dir="t">
              <a:rot lat="0" lon="0" rev="2700000"/>
            </a:lightRig>
          </a:scene3d>
          <a:sp3d contourW="6350">
            <a:bevelT h="38100"/>
            <a:contourClr>
              <a:srgbClr val="C0C0C0"/>
            </a:contourClr>
          </a:sp3d>
        </p:spPr>
      </p:pic>
      <p:sp>
        <p:nvSpPr>
          <p:cNvPr id="9" name="Заголовок 4"/>
          <p:cNvSpPr>
            <a:spLocks noGrp="1"/>
          </p:cNvSpPr>
          <p:nvPr>
            <p:ph type="title"/>
          </p:nvPr>
        </p:nvSpPr>
        <p:spPr/>
        <p:style>
          <a:lnRef idx="1">
            <a:schemeClr val="accent6"/>
          </a:lnRef>
          <a:fillRef idx="2">
            <a:schemeClr val="accent6"/>
          </a:fillRef>
          <a:effectRef idx="1">
            <a:schemeClr val="accent6"/>
          </a:effectRef>
          <a:fontRef idx="minor">
            <a:schemeClr val="dk1"/>
          </a:fontRef>
        </p:style>
        <p:txBody>
          <a:bodyPr/>
          <a:lstStyle/>
          <a:p>
            <a:r>
              <a:rPr lang="de-DE" dirty="0" smtClean="0">
                <a:ln w="500">
                  <a:solidFill>
                    <a:schemeClr val="tx1">
                      <a:lumMod val="95000"/>
                      <a:lumOff val="5000"/>
                    </a:schemeClr>
                  </a:solidFill>
                </a:ln>
                <a:solidFill>
                  <a:schemeClr val="accent3">
                    <a:lumMod val="75000"/>
                  </a:schemeClr>
                </a:solidFill>
                <a:effectLst>
                  <a:glow rad="228600">
                    <a:schemeClr val="accent4">
                      <a:satMod val="175000"/>
                      <a:alpha val="40000"/>
                    </a:schemeClr>
                  </a:glow>
                </a:effectLst>
              </a:rPr>
              <a:t>Wasserverschmutzung</a:t>
            </a:r>
            <a:endParaRPr lang="ru-RU" dirty="0">
              <a:ln w="500">
                <a:solidFill>
                  <a:schemeClr val="tx1">
                    <a:lumMod val="95000"/>
                    <a:lumOff val="5000"/>
                  </a:schemeClr>
                </a:solidFill>
              </a:ln>
              <a:solidFill>
                <a:schemeClr val="accent3">
                  <a:lumMod val="75000"/>
                </a:schemeClr>
              </a:solidFill>
              <a:effectLst>
                <a:glow rad="228600">
                  <a:schemeClr val="accent4">
                    <a:satMod val="175000"/>
                    <a:alpha val="40000"/>
                  </a:schemeClr>
                </a:glow>
              </a:effectLst>
            </a:endParaRPr>
          </a:p>
        </p:txBody>
      </p:sp>
    </p:spTree>
  </p:cSld>
  <p:clrMapOvr>
    <a:masterClrMapping/>
  </p:clrMapOvr>
  <p:transition spd="med">
    <p:whee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heel(4)">
                                      <p:cBhvr>
                                        <p:cTn id="7" dur="2000"/>
                                        <p:tgtEl>
                                          <p:spTgt spid="6"/>
                                        </p:tgtEl>
                                      </p:cBhvr>
                                    </p:animEffect>
                                  </p:childTnLst>
                                </p:cTn>
                              </p:par>
                              <p:par>
                                <p:cTn id="8" presetID="21" presetClass="entr" presetSubtype="4" fill="hold"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wheel(4)">
                                      <p:cBhvr>
                                        <p:cTn id="10"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зящная">
  <a:themeElements>
    <a:clrScheme name="Изящная">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Изящная">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Изящная">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2</TotalTime>
  <Words>346</Words>
  <Application>Microsoft Office PowerPoint</Application>
  <PresentationFormat>Экран (4:3)</PresentationFormat>
  <Paragraphs>45</Paragraphs>
  <Slides>16</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16</vt:i4>
      </vt:variant>
    </vt:vector>
  </HeadingPairs>
  <TitlesOfParts>
    <vt:vector size="17" baseType="lpstr">
      <vt:lpstr>Изящная</vt:lpstr>
      <vt:lpstr>Ökologische Problemen</vt:lpstr>
      <vt:lpstr> Saurer Regen</vt:lpstr>
      <vt:lpstr> Saurer Regen</vt:lpstr>
      <vt:lpstr> Saurer Regen</vt:lpstr>
      <vt:lpstr>Luftverschmutzung</vt:lpstr>
      <vt:lpstr>Luftverschmutzung</vt:lpstr>
      <vt:lpstr>Luftverschmutzung</vt:lpstr>
      <vt:lpstr>Wasserverschmutzung</vt:lpstr>
      <vt:lpstr>Wasserverschmutzung</vt:lpstr>
      <vt:lpstr>Wasserverschmutzung</vt:lpstr>
      <vt:lpstr>Das Ozonloch</vt:lpstr>
      <vt:lpstr>Das Ozonloch</vt:lpstr>
      <vt:lpstr>Das Ozonloch</vt:lpstr>
      <vt:lpstr>Das Ozonloch</vt:lpstr>
      <vt:lpstr>Wie die Tiere aussterben</vt:lpstr>
      <vt:lpstr>Wie die Tiere aussterben</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Ökologische Problemen</dc:title>
  <dc:creator>Admin</dc:creator>
  <cp:lastModifiedBy>Admin</cp:lastModifiedBy>
  <cp:revision>1</cp:revision>
  <dcterms:created xsi:type="dcterms:W3CDTF">2009-11-20T09:18:00Z</dcterms:created>
  <dcterms:modified xsi:type="dcterms:W3CDTF">2009-11-20T09:20:44Z</dcterms:modified>
</cp:coreProperties>
</file>