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9253" autoAdjust="0"/>
    <p:restoredTop sz="86420" autoAdjust="0"/>
  </p:normalViewPr>
  <p:slideViewPr>
    <p:cSldViewPr>
      <p:cViewPr varScale="1">
        <p:scale>
          <a:sx n="74" d="100"/>
          <a:sy n="74" d="100"/>
        </p:scale>
        <p:origin x="-2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77552-9988-49E2-BA12-3146DE62E208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A5248-5250-4403-936B-78C9A85EC6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Математика нужна</a:t>
            </a:r>
            <a:br>
              <a:rPr lang="ru-RU" dirty="0" smtClean="0"/>
            </a:br>
            <a:r>
              <a:rPr lang="ru-RU" dirty="0" smtClean="0"/>
              <a:t>Без нее никак нельзя</a:t>
            </a:r>
            <a:br>
              <a:rPr lang="ru-RU" dirty="0" smtClean="0"/>
            </a:br>
            <a:r>
              <a:rPr lang="ru-RU" dirty="0" smtClean="0"/>
              <a:t>Учим, учим мы, друзья, </a:t>
            </a:r>
            <a:br>
              <a:rPr lang="ru-RU" dirty="0" smtClean="0"/>
            </a:br>
            <a:r>
              <a:rPr lang="ru-RU" dirty="0" smtClean="0"/>
              <a:t>Что же помним мы с утра</a:t>
            </a:r>
            <a:r>
              <a:rPr lang="en-US" dirty="0" smtClean="0"/>
              <a:t>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П.30  №774(б), №778(б),  №779(б).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61555" y="2967335"/>
            <a:ext cx="55851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Спасибо  за  урок!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Задание: Упростите выражение.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501650" y="2058988"/>
          <a:ext cx="8210550" cy="1525587"/>
        </p:xfrm>
        <a:graphic>
          <a:graphicData uri="http://schemas.openxmlformats.org/presentationml/2006/ole">
            <p:oleObj spid="_x0000_s1026" name="Формула" r:id="rId3" imgW="2323800" imgH="431640" progId="Equation.3">
              <p:embed/>
            </p:oleObj>
          </a:graphicData>
        </a:graphic>
      </p:graphicFrame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428596" y="1071546"/>
          <a:ext cx="8215370" cy="5572164"/>
        </p:xfrm>
        <a:graphic>
          <a:graphicData uri="http://schemas.openxmlformats.org/presentationml/2006/ole">
            <p:oleObj spid="_x0000_s15362" name="Формула" r:id="rId3" imgW="3263760" imgH="2641320" progId="Equation.3">
              <p:embed/>
            </p:oleObj>
          </a:graphicData>
        </a:graphic>
      </p:graphicFrame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Докажите тождество.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0" y="1973263"/>
          <a:ext cx="9144000" cy="982662"/>
        </p:xfrm>
        <a:graphic>
          <a:graphicData uri="http://schemas.openxmlformats.org/presentationml/2006/ole">
            <p:oleObj spid="_x0000_s16386" name="Формула" r:id="rId3" imgW="1892160" imgH="203040" progId="Equation.3">
              <p:embed/>
            </p:oleObj>
          </a:graphicData>
        </a:graphic>
      </p:graphicFrame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Преобразуем  левую часть равенства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результате тождественного преобразования </a:t>
            </a:r>
          </a:p>
          <a:p>
            <a:pPr>
              <a:buNone/>
            </a:pPr>
            <a:r>
              <a:rPr lang="ru-RU" dirty="0" smtClean="0"/>
              <a:t>левой части равенства, мы получили его </a:t>
            </a:r>
          </a:p>
          <a:p>
            <a:pPr>
              <a:buNone/>
            </a:pPr>
            <a:r>
              <a:rPr lang="ru-RU" dirty="0" smtClean="0"/>
              <a:t>правую часть и тем самым доказали, что</a:t>
            </a:r>
          </a:p>
          <a:p>
            <a:pPr>
              <a:buNone/>
            </a:pPr>
            <a:r>
              <a:rPr lang="ru-RU" dirty="0" smtClean="0"/>
              <a:t>данное равенство является  </a:t>
            </a:r>
            <a:r>
              <a:rPr lang="ru-RU" b="1" i="1" dirty="0" smtClean="0"/>
              <a:t>тождеством.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85786" y="2357430"/>
          <a:ext cx="6858048" cy="1000132"/>
        </p:xfrm>
        <a:graphic>
          <a:graphicData uri="http://schemas.openxmlformats.org/presentationml/2006/ole">
            <p:oleObj spid="_x0000_s17411" name="Формула" r:id="rId3" imgW="2412720" imgH="431640" progId="Equation.3">
              <p:embed/>
            </p:oleObj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Докажите тождество: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714375" y="2408238"/>
          <a:ext cx="7858125" cy="2111375"/>
        </p:xfrm>
        <a:graphic>
          <a:graphicData uri="http://schemas.openxmlformats.org/presentationml/2006/ole">
            <p:oleObj spid="_x0000_s18434" name="Формула" r:id="rId3" imgW="170172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Преобразуем правую часть равенства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 результате тождественного </a:t>
            </a:r>
          </a:p>
          <a:p>
            <a:pPr>
              <a:buNone/>
            </a:pPr>
            <a:r>
              <a:rPr lang="ru-RU" dirty="0" smtClean="0"/>
              <a:t>преобразования правой части равенства, мы получили его левую часть и тем самым доказали, что данное равенство является  </a:t>
            </a:r>
            <a:r>
              <a:rPr lang="ru-RU" b="1" i="1" dirty="0" smtClean="0"/>
              <a:t>тождеством.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42910" y="2214554"/>
          <a:ext cx="6572296" cy="1143008"/>
        </p:xfrm>
        <a:graphic>
          <a:graphicData uri="http://schemas.openxmlformats.org/presentationml/2006/ole">
            <p:oleObj spid="_x0000_s19458" name="Формула" r:id="rId3" imgW="285732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Докажите тождество: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500063" y="2124075"/>
          <a:ext cx="8285162" cy="1609725"/>
        </p:xfrm>
        <a:graphic>
          <a:graphicData uri="http://schemas.openxmlformats.org/presentationml/2006/ole">
            <p:oleObj spid="_x0000_s20482" name="Формула" r:id="rId3" imgW="2222280" imgH="431640" progId="Equation.3">
              <p:embed/>
            </p:oleObj>
          </a:graphicData>
        </a:graphic>
      </p:graphicFrame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Упростим обе части равенства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Так как левая и правая части данного равенства равны одному и тому же выражению, то они тождественно равны между собой. Значит  исходное равенство – тождество.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28596" y="2285992"/>
          <a:ext cx="7858180" cy="2357454"/>
        </p:xfrm>
        <a:graphic>
          <a:graphicData uri="http://schemas.openxmlformats.org/presentationml/2006/ole">
            <p:oleObj spid="_x0000_s21506" name="Формула" r:id="rId3" imgW="2692080" imgH="939600" progId="Equation.3">
              <p:embed/>
            </p:oleObj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129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Формула</vt:lpstr>
      <vt:lpstr>Математика нужна Без нее никак нельзя Учим, учим мы, друзья,  Что же помним мы с утра? </vt:lpstr>
      <vt:lpstr>Задание: Упростите выражение.</vt:lpstr>
      <vt:lpstr>Решение:</vt:lpstr>
      <vt:lpstr>Докажите тождество.</vt:lpstr>
      <vt:lpstr>Решение:</vt:lpstr>
      <vt:lpstr>Докажите тождество:</vt:lpstr>
      <vt:lpstr>Решение:</vt:lpstr>
      <vt:lpstr>Докажите тождество:</vt:lpstr>
      <vt:lpstr>Решение:</vt:lpstr>
      <vt:lpstr>Домашнее задание: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 нужна Без нее никак нельзя Учим, учим мы, друзья,  Что же помним мы с утра? </dc:title>
  <dc:creator>User</dc:creator>
  <cp:lastModifiedBy>User</cp:lastModifiedBy>
  <cp:revision>17</cp:revision>
  <dcterms:created xsi:type="dcterms:W3CDTF">2009-11-21T16:13:52Z</dcterms:created>
  <dcterms:modified xsi:type="dcterms:W3CDTF">2009-11-30T15:17:54Z</dcterms:modified>
</cp:coreProperties>
</file>