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7" r:id="rId5"/>
    <p:sldId id="268" r:id="rId6"/>
    <p:sldId id="259" r:id="rId7"/>
    <p:sldId id="263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75" autoAdjust="0"/>
    <p:restoredTop sz="93635" autoAdjust="0"/>
  </p:normalViewPr>
  <p:slideViewPr>
    <p:cSldViewPr>
      <p:cViewPr varScale="1">
        <p:scale>
          <a:sx n="73" d="100"/>
          <a:sy n="73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4D5565-BABE-4E26-8538-395BFEB174D7}" type="datetimeFigureOut">
              <a:rPr lang="ru-RU" smtClean="0"/>
              <a:pPr/>
              <a:t>21.09.2009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F19DF8-B656-4F05-8021-FCB75AF3112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русского языка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во </a:t>
            </a:r>
            <a:r>
              <a:rPr lang="ru-RU" dirty="0" smtClean="0"/>
              <a:t>2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4429132"/>
            <a:ext cx="7854696" cy="1752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Учитель</a:t>
            </a:r>
          </a:p>
          <a:p>
            <a:r>
              <a:rPr lang="ru-RU" dirty="0" smtClean="0"/>
              <a:t> МОУ СОШ с УИОП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пгт</a:t>
            </a:r>
            <a:r>
              <a:rPr lang="ru-RU" dirty="0" smtClean="0"/>
              <a:t>. Санчурск Кировской области</a:t>
            </a:r>
          </a:p>
          <a:p>
            <a:r>
              <a:rPr lang="ru-RU" dirty="0" smtClean="0"/>
              <a:t>Ершова Т.П.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	</a:t>
            </a:r>
            <a:r>
              <a:rPr lang="ru-RU" sz="4400" b="1" i="1" dirty="0" smtClean="0"/>
              <a:t>Буквы А и Я живут в разных домиках. Один домик высокий, другой – низкий. Причем, буква А не живет в низком домике. В каком домике живет каждая буква?</a:t>
            </a:r>
          </a:p>
          <a:p>
            <a:pPr>
              <a:buNone/>
            </a:pPr>
            <a:endParaRPr lang="ru-RU" sz="4000" b="1" i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53880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		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857356" y="857232"/>
            <a:ext cx="571504" cy="45005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71736" y="2500306"/>
            <a:ext cx="500066" cy="2857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Б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2786058"/>
            <a:ext cx="571504" cy="2571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1643050"/>
            <a:ext cx="642942" cy="3714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Р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14876" y="3643314"/>
            <a:ext cx="571504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</a:t>
            </a:r>
            <a:endParaRPr lang="ru-RU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429256" y="2143116"/>
            <a:ext cx="642942" cy="32004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86512" y="1285860"/>
            <a:ext cx="642942" cy="4057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/>
          </a:p>
          <a:p>
            <a:pPr algn="ctr"/>
            <a:r>
              <a:rPr lang="ru-RU" sz="2000" b="1" dirty="0" smtClean="0"/>
              <a:t>А</a:t>
            </a:r>
            <a:endParaRPr lang="ru-RU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857224" y="5857892"/>
            <a:ext cx="18854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/>
              <a:t>барабан</a:t>
            </a:r>
            <a:endParaRPr lang="ru-RU" sz="3600" i="1" dirty="0"/>
          </a:p>
        </p:txBody>
      </p:sp>
      <p:sp>
        <p:nvSpPr>
          <p:cNvPr id="13" name="Овал 12"/>
          <p:cNvSpPr/>
          <p:nvPr/>
        </p:nvSpPr>
        <p:spPr>
          <a:xfrm>
            <a:off x="500034" y="6072206"/>
            <a:ext cx="357190" cy="35719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3601749" cy="3357562"/>
          </a:xfrm>
          <a:prstGeom prst="rect">
            <a:avLst/>
          </a:prstGeom>
          <a:noFill/>
        </p:spPr>
      </p:pic>
      <p:pic>
        <p:nvPicPr>
          <p:cNvPr id="1028" name="Picture 4" descr="C:\Users\USER\Desktop\images.1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159385"/>
            <a:ext cx="3143240" cy="3698615"/>
          </a:xfrm>
          <a:prstGeom prst="rect">
            <a:avLst/>
          </a:prstGeom>
          <a:noFill/>
        </p:spPr>
      </p:pic>
      <p:pic>
        <p:nvPicPr>
          <p:cNvPr id="1027" name="Picture 3" descr="C:\Users\USER\Desktop\images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2000240"/>
            <a:ext cx="3714776" cy="38486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3333FF"/>
                </a:solidFill>
              </a:rPr>
              <a:t>	</a:t>
            </a:r>
            <a:r>
              <a:rPr lang="ru-RU" sz="3600" b="1" dirty="0" smtClean="0"/>
              <a:t>Гулял     улице щенок.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Не то Пушок, не то Дружок.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Гулял     метель и солнцепёк,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И     дождём гулял и мок.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И если даже шёл снежок, 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Гулял     улице щенок.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Гулял    жару,    мороз и     сырость, 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Гулял,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Гулял,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Гулял</a:t>
            </a:r>
            <a:br>
              <a:rPr lang="ru-RU" sz="3600" b="1" dirty="0" smtClean="0"/>
            </a:br>
            <a:r>
              <a:rPr lang="en-US" sz="3600" b="1" dirty="0" smtClean="0"/>
              <a:t> </a:t>
            </a:r>
            <a:r>
              <a:rPr lang="ru-RU" sz="3600" b="1" dirty="0" smtClean="0"/>
              <a:t>И вырос.</a:t>
            </a:r>
            <a:endParaRPr lang="ru-RU" sz="3600" b="1" dirty="0"/>
          </a:p>
        </p:txBody>
      </p:sp>
      <p:pic>
        <p:nvPicPr>
          <p:cNvPr id="4" name="Picture 8" descr="картинки 4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4121150"/>
            <a:ext cx="3887788" cy="2736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  </a:t>
            </a:r>
            <a:r>
              <a:rPr lang="ru-RU" sz="5400" i="1" dirty="0" smtClean="0"/>
              <a:t>Тема урока</a:t>
            </a:r>
          </a:p>
          <a:p>
            <a:pPr algn="ctr">
              <a:buNone/>
            </a:pPr>
            <a:endParaRPr lang="ru-RU" sz="6000" i="1" dirty="0" smtClean="0"/>
          </a:p>
          <a:p>
            <a:pPr algn="ctr">
              <a:buNone/>
            </a:pPr>
            <a:r>
              <a:rPr lang="ru-RU" sz="6000" b="1" i="1" dirty="0" smtClean="0"/>
              <a:t>Предлоги</a:t>
            </a:r>
            <a:r>
              <a:rPr lang="ru-RU" sz="6000" i="1" dirty="0" smtClean="0"/>
              <a:t>.</a:t>
            </a:r>
            <a:endParaRPr lang="ru-RU" sz="6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/>
          </a:bodyPr>
          <a:lstStyle/>
          <a:p>
            <a:r>
              <a:rPr lang="ru-RU" sz="4400" b="1" i="1" dirty="0" smtClean="0"/>
              <a:t>Дети пишут в тетради.</a:t>
            </a:r>
            <a:endParaRPr lang="ru-RU" sz="4400" b="1" dirty="0" smtClean="0"/>
          </a:p>
          <a:p>
            <a:r>
              <a:rPr lang="ru-RU" sz="4400" b="1" i="1" dirty="0" smtClean="0"/>
              <a:t>Дети пишут на тетради</a:t>
            </a:r>
          </a:p>
          <a:p>
            <a:endParaRPr lang="ru-RU" sz="4400" b="1" i="1" dirty="0" smtClean="0"/>
          </a:p>
          <a:p>
            <a:pPr>
              <a:buNone/>
            </a:pPr>
            <a:endParaRPr lang="ru-RU" sz="4400" b="1" i="1" dirty="0" smtClean="0"/>
          </a:p>
          <a:p>
            <a:pPr>
              <a:buNone/>
            </a:pPr>
            <a:endParaRPr lang="ru-RU" sz="4400" b="1" i="1" dirty="0" smtClean="0"/>
          </a:p>
          <a:p>
            <a:r>
              <a:rPr lang="ru-RU" sz="4400" b="1" i="1" dirty="0" smtClean="0"/>
              <a:t>О, об, по, под, от, около, за, на, над, с, к, из, в, без</a:t>
            </a:r>
            <a:endParaRPr lang="ru-RU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Из леса, к лугу, на поляну,</a:t>
            </a:r>
            <a:b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 кустика, с тропинки, 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				в яму,</a:t>
            </a:r>
            <a:b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 речки, около дороги – </a:t>
            </a:r>
            <a:br>
              <a:rPr lang="ru-RU" sz="4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ru-RU" sz="4800" b="1" i="1" dirty="0" smtClean="0">
                <a:solidFill>
                  <a:srgbClr val="7030A0"/>
                </a:solidFill>
              </a:rPr>
              <a:t>ПИШИ РАЗДЕЛЬНО ВСЕ      </a:t>
            </a:r>
            <a:br>
              <a:rPr lang="ru-RU" sz="4800" b="1" i="1" dirty="0" smtClean="0">
                <a:solidFill>
                  <a:srgbClr val="7030A0"/>
                </a:solidFill>
              </a:rPr>
            </a:br>
            <a:r>
              <a:rPr lang="ru-RU" sz="4800" b="1" i="1" dirty="0" smtClean="0">
                <a:solidFill>
                  <a:srgbClr val="7030A0"/>
                </a:solidFill>
              </a:rPr>
              <a:t>   ПРЕДЛОГИ!</a:t>
            </a:r>
            <a:endParaRPr lang="ru-RU" sz="48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/>
              <a:t>Предлоги – это слова, которые </a:t>
            </a:r>
            <a:r>
              <a:rPr lang="ru-RU" sz="2800" b="1" dirty="0" smtClean="0">
                <a:solidFill>
                  <a:srgbClr val="FF0000"/>
                </a:solidFill>
              </a:rPr>
              <a:t>ничего не </a:t>
            </a:r>
            <a:r>
              <a:rPr lang="ru-RU" sz="2800" b="1" dirty="0" smtClean="0"/>
              <a:t>называют. 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К ним </a:t>
            </a:r>
            <a:r>
              <a:rPr lang="ru-RU" sz="2800" b="1" dirty="0" smtClean="0">
                <a:solidFill>
                  <a:srgbClr val="FF0000"/>
                </a:solidFill>
              </a:rPr>
              <a:t>нельзя</a:t>
            </a:r>
            <a:r>
              <a:rPr lang="ru-RU" sz="2800" b="1" dirty="0" smtClean="0"/>
              <a:t> поставить вопрос.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Предлоги употребляются с </a:t>
            </a:r>
            <a:r>
              <a:rPr lang="ru-RU" sz="2800" b="1" dirty="0" smtClean="0">
                <a:solidFill>
                  <a:srgbClr val="FF0000"/>
                </a:solidFill>
              </a:rPr>
              <a:t>другими словами</a:t>
            </a:r>
            <a:r>
              <a:rPr lang="ru-RU" sz="2800" b="1" dirty="0" smtClean="0"/>
              <a:t>. 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В предложении они нужны </a:t>
            </a:r>
            <a:r>
              <a:rPr lang="ru-RU" sz="2800" b="1" dirty="0" smtClean="0">
                <a:solidFill>
                  <a:srgbClr val="FF0000"/>
                </a:solidFill>
              </a:rPr>
              <a:t>для связи слов</a:t>
            </a:r>
            <a:r>
              <a:rPr lang="ru-RU" sz="2800" b="1" dirty="0" smtClean="0"/>
              <a:t>.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Всегда пишутся </a:t>
            </a:r>
            <a:r>
              <a:rPr lang="ru-RU" sz="2800" b="1" dirty="0" smtClean="0">
                <a:solidFill>
                  <a:srgbClr val="FF0000"/>
                </a:solidFill>
              </a:rPr>
              <a:t>отдельно от </a:t>
            </a:r>
            <a:r>
              <a:rPr lang="ru-RU" sz="2800" b="1" dirty="0" smtClean="0"/>
              <a:t>слова.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229600" cy="5467368"/>
          </a:xfrm>
        </p:spPr>
        <p:txBody>
          <a:bodyPr>
            <a:normAutofit fontScale="85000" lnSpcReduction="10000"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Исправьте ошибки</a:t>
            </a:r>
            <a:r>
              <a:rPr lang="ru-RU" sz="4400" dirty="0" smtClean="0"/>
              <a:t>:</a:t>
            </a:r>
          </a:p>
          <a:p>
            <a:pPr marL="742950" indent="-742950">
              <a:buNone/>
            </a:pPr>
            <a:r>
              <a:rPr lang="ru-RU" sz="4400" b="1" dirty="0" smtClean="0"/>
              <a:t>1.Дед в печи, дрова на печи.</a:t>
            </a:r>
          </a:p>
          <a:p>
            <a:pPr marL="742950" indent="-742950">
              <a:buNone/>
            </a:pPr>
            <a:r>
              <a:rPr lang="ru-RU" sz="4400" b="1" dirty="0" smtClean="0"/>
              <a:t>1.Дед на печи, дрова в печи.</a:t>
            </a:r>
          </a:p>
          <a:p>
            <a:pPr marL="742950" indent="-742950">
              <a:buNone/>
            </a:pPr>
            <a:r>
              <a:rPr lang="ru-RU" sz="4400" b="1" dirty="0" smtClean="0"/>
              <a:t>2. На столе сапожки, под столом лепёшки. </a:t>
            </a:r>
          </a:p>
          <a:p>
            <a:pPr>
              <a:buNone/>
            </a:pPr>
            <a:r>
              <a:rPr lang="ru-RU" sz="4400" b="1" dirty="0" smtClean="0"/>
              <a:t>2.На столе лепёшки, под столом сапожки.</a:t>
            </a:r>
          </a:p>
          <a:p>
            <a:pPr marL="742950" indent="-742950">
              <a:buNone/>
            </a:pPr>
            <a:r>
              <a:rPr lang="ru-RU" sz="4400" b="1" dirty="0" smtClean="0"/>
              <a:t>3. Овечки в речке, караси у речки.</a:t>
            </a:r>
          </a:p>
          <a:p>
            <a:pPr>
              <a:buNone/>
            </a:pPr>
            <a:r>
              <a:rPr lang="ru-RU" sz="4400" b="1" dirty="0" smtClean="0"/>
              <a:t>3. Овечки у речки, караси в речке.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4">
      <a:dk1>
        <a:sysClr val="windowText" lastClr="000000"/>
      </a:dk1>
      <a:lt1>
        <a:srgbClr val="C3F0FD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</TotalTime>
  <Words>160</Words>
  <Application>Microsoft Office PowerPoint</Application>
  <PresentationFormat>Экран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Урок русского языка  во 2 классе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во 2 классе</dc:title>
  <dc:creator>USER</dc:creator>
  <cp:lastModifiedBy>USER</cp:lastModifiedBy>
  <cp:revision>12</cp:revision>
  <dcterms:created xsi:type="dcterms:W3CDTF">2009-02-20T18:53:01Z</dcterms:created>
  <dcterms:modified xsi:type="dcterms:W3CDTF">2009-09-21T15:12:14Z</dcterms:modified>
</cp:coreProperties>
</file>