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8" r:id="rId21"/>
    <p:sldId id="271" r:id="rId22"/>
    <p:sldId id="272" r:id="rId23"/>
    <p:sldId id="273" r:id="rId24"/>
    <p:sldId id="276" r:id="rId25"/>
    <p:sldId id="277" r:id="rId26"/>
    <p:sldId id="275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50A50-82AD-4D86-9119-AB33CEABFD55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788DC-F968-464C-8440-7F489704F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CFD2B6-6115-428F-9B40-6885D5D8AB7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C37318-B8E7-463A-BB2D-6D2377535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Окружающий мир</a:t>
            </a:r>
            <a:br>
              <a:rPr lang="ru-RU" dirty="0" smtClean="0"/>
            </a:br>
            <a:r>
              <a:rPr lang="ru-RU" dirty="0" smtClean="0"/>
              <a:t>4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страхански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286280" cy="3214710"/>
          </a:xfrm>
          <a:prstGeom prst="rect">
            <a:avLst/>
          </a:prstGeom>
        </p:spPr>
      </p:pic>
      <p:pic>
        <p:nvPicPr>
          <p:cNvPr id="3" name="Рисунок 2" descr="астр за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500042"/>
            <a:ext cx="3428992" cy="2596236"/>
          </a:xfrm>
          <a:prstGeom prst="rect">
            <a:avLst/>
          </a:prstGeom>
        </p:spPr>
      </p:pic>
      <p:pic>
        <p:nvPicPr>
          <p:cNvPr id="4" name="Рисунок 3" descr="лото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197541"/>
            <a:ext cx="2643206" cy="3277575"/>
          </a:xfrm>
          <a:prstGeom prst="rect">
            <a:avLst/>
          </a:prstGeom>
        </p:spPr>
      </p:pic>
      <p:pic>
        <p:nvPicPr>
          <p:cNvPr id="5" name="Рисунок 4" descr="астрах зап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3714752"/>
            <a:ext cx="3786214" cy="276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дрявые пеликаны аст зап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428596" y="0"/>
            <a:ext cx="3000364" cy="3101151"/>
          </a:xfrm>
          <a:prstGeom prst="rect">
            <a:avLst/>
          </a:prstGeom>
        </p:spPr>
      </p:pic>
      <p:pic>
        <p:nvPicPr>
          <p:cNvPr id="3" name="Рисунок 2" descr="камышовый кот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4429124" y="0"/>
            <a:ext cx="4333884" cy="3250413"/>
          </a:xfrm>
          <a:prstGeom prst="rect">
            <a:avLst/>
          </a:prstGeom>
        </p:spPr>
      </p:pic>
      <p:pic>
        <p:nvPicPr>
          <p:cNvPr id="4" name="Рисунок 3" descr="выдры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>
          <a:xfrm>
            <a:off x="285720" y="3357562"/>
            <a:ext cx="4167197" cy="3125398"/>
          </a:xfrm>
          <a:prstGeom prst="rect">
            <a:avLst/>
          </a:prstGeom>
        </p:spPr>
      </p:pic>
      <p:pic>
        <p:nvPicPr>
          <p:cNvPr id="5" name="Рисунок 4" descr="кабан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3357562"/>
            <a:ext cx="3813870" cy="3133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71462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Кудрявые пеликаны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285749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Камышовый кот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600076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выдры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607220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кабан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еврюга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714612" y="2857496"/>
            <a:ext cx="3659018" cy="3214710"/>
          </a:xfrm>
          <a:prstGeom prst="rect">
            <a:avLst/>
          </a:prstGeom>
        </p:spPr>
      </p:pic>
      <p:pic>
        <p:nvPicPr>
          <p:cNvPr id="2" name="Рисунок 1" descr="белуга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714348" y="500042"/>
            <a:ext cx="285750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357187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Белуга </a:t>
            </a:r>
            <a:endParaRPr lang="ru-RU" sz="2000" b="1" dirty="0"/>
          </a:p>
        </p:txBody>
      </p:sp>
      <p:pic>
        <p:nvPicPr>
          <p:cNvPr id="4" name="Рисунок 3" descr="осетр.jpg"/>
          <p:cNvPicPr>
            <a:picLocks noChangeAspect="1"/>
          </p:cNvPicPr>
          <p:nvPr/>
        </p:nvPicPr>
        <p:blipFill>
          <a:blip r:embed="rId4" cstate="email">
            <a:lum bright="30000"/>
          </a:blip>
          <a:stretch>
            <a:fillRect/>
          </a:stretch>
        </p:blipFill>
        <p:spPr>
          <a:xfrm>
            <a:off x="4286248" y="571480"/>
            <a:ext cx="4154104" cy="2357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388" y="292893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Осётр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юльпан Бибирштей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86216" y="1785927"/>
            <a:ext cx="2961584" cy="22145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8572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Бештаугорский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заказник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 descr="ковыль волосати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571612"/>
            <a:ext cx="2714645" cy="3622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521495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Ковыль </a:t>
            </a:r>
            <a:endParaRPr lang="ru-RU" sz="2000" b="1" dirty="0"/>
          </a:p>
        </p:txBody>
      </p:sp>
      <p:pic>
        <p:nvPicPr>
          <p:cNvPr id="5" name="Рисунок 4" descr="мак прицветниковый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1643050"/>
            <a:ext cx="2451752" cy="3605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0826" y="521495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Мак </a:t>
            </a:r>
            <a:r>
              <a:rPr lang="ru-RU" sz="2000" b="1" dirty="0" err="1" smtClean="0"/>
              <a:t>прицветниковый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4071942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Тюльпан </a:t>
            </a:r>
            <a:r>
              <a:rPr lang="ru-RU" sz="2000" b="1" dirty="0" err="1" smtClean="0"/>
              <a:t>Биберштейна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нотовидная соба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0"/>
            <a:ext cx="3357554" cy="3115810"/>
          </a:xfrm>
          <a:prstGeom prst="rect">
            <a:avLst/>
          </a:prstGeom>
        </p:spPr>
      </p:pic>
      <p:pic>
        <p:nvPicPr>
          <p:cNvPr id="3" name="Рисунок 2" descr="косул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285728"/>
            <a:ext cx="3207612" cy="2352772"/>
          </a:xfrm>
          <a:prstGeom prst="rect">
            <a:avLst/>
          </a:prstGeom>
        </p:spPr>
      </p:pic>
      <p:pic>
        <p:nvPicPr>
          <p:cNvPr id="4" name="Рисунок 3" descr="крякв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500438"/>
            <a:ext cx="3756364" cy="2500330"/>
          </a:xfrm>
          <a:prstGeom prst="rect">
            <a:avLst/>
          </a:prstGeom>
        </p:spPr>
      </p:pic>
      <p:pic>
        <p:nvPicPr>
          <p:cNvPr id="5" name="Рисунок 4" descr="фазан 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3071810"/>
            <a:ext cx="4093234" cy="3097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278605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Енотовидная собака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264318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Косули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600076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Кряква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607220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Фазан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7929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Кумагорский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комплексный заказник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 descr="map_stav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786273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ын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1" y="428604"/>
            <a:ext cx="2428892" cy="3077444"/>
          </a:xfrm>
          <a:prstGeom prst="rect">
            <a:avLst/>
          </a:prstGeom>
        </p:spPr>
      </p:pic>
      <p:pic>
        <p:nvPicPr>
          <p:cNvPr id="3" name="Рисунок 2" descr="полынь горька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42" y="1571612"/>
            <a:ext cx="1928826" cy="2904859"/>
          </a:xfrm>
          <a:prstGeom prst="rect">
            <a:avLst/>
          </a:prstGeom>
        </p:spPr>
      </p:pic>
      <p:pic>
        <p:nvPicPr>
          <p:cNvPr id="4" name="Рисунок 3" descr="люцерна румынска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500042"/>
            <a:ext cx="3221349" cy="2714620"/>
          </a:xfrm>
          <a:prstGeom prst="rect">
            <a:avLst/>
          </a:prstGeom>
        </p:spPr>
      </p:pic>
      <p:pic>
        <p:nvPicPr>
          <p:cNvPr id="5" name="Рисунок 4" descr="касатик низки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71744"/>
            <a:ext cx="2000264" cy="250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450057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Полынь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328612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Люцерна румынская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521495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Касатик низкий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аворо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0"/>
            <a:ext cx="3810000" cy="2895600"/>
          </a:xfrm>
          <a:prstGeom prst="rect">
            <a:avLst/>
          </a:prstGeom>
        </p:spPr>
      </p:pic>
      <p:pic>
        <p:nvPicPr>
          <p:cNvPr id="3" name="Рисунок 2" descr="корса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4039942" cy="2928958"/>
          </a:xfrm>
          <a:prstGeom prst="rect">
            <a:avLst/>
          </a:prstGeom>
        </p:spPr>
      </p:pic>
      <p:pic>
        <p:nvPicPr>
          <p:cNvPr id="4" name="Рисунок 3" descr="лис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538" y="0"/>
            <a:ext cx="2303858" cy="3071810"/>
          </a:xfrm>
          <a:prstGeom prst="rect">
            <a:avLst/>
          </a:prstGeom>
        </p:spPr>
      </p:pic>
      <p:pic>
        <p:nvPicPr>
          <p:cNvPr id="5" name="Рисунок 4" descr="пустельг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3636" y="3429000"/>
            <a:ext cx="1904998" cy="2857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292893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Лиса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285749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Жаворонок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628652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Корсаки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388" y="621508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Пустельга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5010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Ставропольский ботанический сад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 descr="map_stav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7513229" cy="491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арковая зона ст ботан сад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8250" y="1209675"/>
            <a:ext cx="6667500" cy="4438650"/>
          </a:xfrm>
          <a:prstGeom prst="rect">
            <a:avLst/>
          </a:prstGeom>
        </p:spPr>
      </p:pic>
      <p:pic>
        <p:nvPicPr>
          <p:cNvPr id="2" name="Рисунок 1" descr="45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-1"/>
            <a:ext cx="3071801" cy="2303851"/>
          </a:xfrm>
          <a:prstGeom prst="rect">
            <a:avLst/>
          </a:prstGeom>
        </p:spPr>
      </p:pic>
      <p:pic>
        <p:nvPicPr>
          <p:cNvPr id="3" name="Рисунок 2" descr="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143380"/>
            <a:ext cx="3619493" cy="2714620"/>
          </a:xfrm>
          <a:prstGeom prst="rect">
            <a:avLst/>
          </a:prstGeom>
        </p:spPr>
      </p:pic>
      <p:pic>
        <p:nvPicPr>
          <p:cNvPr id="2052" name="Picture 4" descr="C:\Program Files\Microsoft Office\Media\CntCD1\Photo1\j01852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563" y="4286256"/>
            <a:ext cx="3800607" cy="2571744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ntCD1\Photo1\j01852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1"/>
            <a:ext cx="3857620" cy="2591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ntCD1\Animated\j02135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3399258" cy="4449938"/>
          </a:xfrm>
          <a:prstGeom prst="rect">
            <a:avLst/>
          </a:prstGeom>
          <a:noFill/>
        </p:spPr>
      </p:pic>
      <p:pic>
        <p:nvPicPr>
          <p:cNvPr id="3" name="Picture 11" descr="j0283113"/>
          <p:cNvPicPr>
            <a:picLocks noChangeAspect="1" noChangeArrowheads="1" noCrop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>
          <a:xfrm>
            <a:off x="214282" y="4786322"/>
            <a:ext cx="2146452" cy="1876421"/>
          </a:xfrm>
          <a:prstGeom prst="rect">
            <a:avLst/>
          </a:prstGeom>
          <a:noFill/>
          <a:ln/>
        </p:spPr>
      </p:pic>
      <p:pic>
        <p:nvPicPr>
          <p:cNvPr id="4" name="Picture 15" descr="j0288857"/>
          <p:cNvPicPr>
            <a:picLocks noChangeAspect="1" noChangeArrowheads="1" noCrop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6858016" y="357166"/>
            <a:ext cx="189441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рис 2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85720" y="0"/>
            <a:ext cx="3302000" cy="2479040"/>
          </a:xfrm>
          <a:prstGeom prst="rect">
            <a:avLst/>
          </a:prstGeom>
        </p:spPr>
      </p:pic>
      <p:pic>
        <p:nvPicPr>
          <p:cNvPr id="2" name="Рисунок 1" descr="ири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2536" y="3071810"/>
            <a:ext cx="2696767" cy="3595689"/>
          </a:xfrm>
          <a:prstGeom prst="rect">
            <a:avLst/>
          </a:prstGeom>
        </p:spPr>
      </p:pic>
      <p:pic>
        <p:nvPicPr>
          <p:cNvPr id="3" name="Рисунок 2" descr="ирис 1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>
          <a:xfrm>
            <a:off x="5500694" y="0"/>
            <a:ext cx="3357586" cy="2520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епих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1"/>
            <a:ext cx="4095779" cy="3071834"/>
          </a:xfrm>
          <a:prstGeom prst="rect">
            <a:avLst/>
          </a:prstGeom>
        </p:spPr>
      </p:pic>
      <p:pic>
        <p:nvPicPr>
          <p:cNvPr id="3" name="Рисунок 2" descr="облепиха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182" y="3429000"/>
            <a:ext cx="4881570" cy="3136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аргузинский собол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8794" y="3500438"/>
            <a:ext cx="1785918" cy="2681496"/>
          </a:xfrm>
          <a:prstGeom prst="rect">
            <a:avLst/>
          </a:prstGeom>
        </p:spPr>
      </p:pic>
      <p:pic>
        <p:nvPicPr>
          <p:cNvPr id="10" name="Рисунок 9" descr="фазан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072074"/>
            <a:ext cx="2360255" cy="1785926"/>
          </a:xfrm>
          <a:prstGeom prst="rect">
            <a:avLst/>
          </a:prstGeom>
        </p:spPr>
      </p:pic>
      <p:pic>
        <p:nvPicPr>
          <p:cNvPr id="3" name="Рисунок 2" descr="вечерний луг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5031040" cy="3290892"/>
          </a:xfrm>
          <a:prstGeom prst="rect">
            <a:avLst/>
          </a:prstGeom>
        </p:spPr>
      </p:pic>
      <p:pic>
        <p:nvPicPr>
          <p:cNvPr id="2" name="Рисунок 1" descr="закат солнц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857232"/>
            <a:ext cx="3321868" cy="4429157"/>
          </a:xfrm>
          <a:prstGeom prst="rect">
            <a:avLst/>
          </a:prstGeom>
        </p:spPr>
      </p:pic>
      <p:pic>
        <p:nvPicPr>
          <p:cNvPr id="4" name="Рисунок 3" descr="золотой луг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38754" y="3929066"/>
            <a:ext cx="3905245" cy="2928934"/>
          </a:xfrm>
          <a:prstGeom prst="rect">
            <a:avLst/>
          </a:prstGeom>
        </p:spPr>
      </p:pic>
      <p:pic>
        <p:nvPicPr>
          <p:cNvPr id="5" name="Рисунок 4" descr="7a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58" y="1142984"/>
            <a:ext cx="1328300" cy="1428760"/>
          </a:xfrm>
          <a:prstGeom prst="rect">
            <a:avLst/>
          </a:prstGeom>
        </p:spPr>
      </p:pic>
      <p:pic>
        <p:nvPicPr>
          <p:cNvPr id="6" name="Рисунок 5" descr="7a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172" y="1"/>
            <a:ext cx="1129033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00108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Домашнее задание (по выбору):</a:t>
            </a:r>
          </a:p>
          <a:p>
            <a:r>
              <a:rPr lang="ru-RU" sz="2400" dirty="0" smtClean="0"/>
              <a:t>Подготовить сообщение об одном из заповедников страны.</a:t>
            </a:r>
          </a:p>
          <a:p>
            <a:endParaRPr lang="ru-RU" sz="2400" dirty="0" smtClean="0"/>
          </a:p>
          <a:p>
            <a:r>
              <a:rPr lang="ru-RU" sz="2400" dirty="0" smtClean="0"/>
              <a:t>Придумать и оформить листовку «Защитим первоцвет»</a:t>
            </a:r>
          </a:p>
          <a:p>
            <a:endParaRPr lang="ru-RU" sz="2400" dirty="0" smtClean="0"/>
          </a:p>
          <a:p>
            <a:r>
              <a:rPr lang="ru-RU" sz="2400" dirty="0" smtClean="0"/>
              <a:t>Придумать и нарисовать запрещающие знаки.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Результаты научных открытий работают как на человека, так и против него и природы.</a:t>
            </a:r>
            <a:endParaRPr lang="ru-RU" sz="3200" b="1" i="1" dirty="0"/>
          </a:p>
        </p:txBody>
      </p:sp>
      <p:pic>
        <p:nvPicPr>
          <p:cNvPr id="3" name="Picture 15" descr="j01892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72008"/>
            <a:ext cx="1745563" cy="1285884"/>
          </a:xfrm>
          <a:prstGeom prst="rect">
            <a:avLst/>
          </a:prstGeom>
          <a:noFill/>
        </p:spPr>
      </p:pic>
      <p:pic>
        <p:nvPicPr>
          <p:cNvPr id="4" name="Picture 22" descr="j03363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00298" y="3143247"/>
            <a:ext cx="1857388" cy="1339341"/>
          </a:xfrm>
          <a:prstGeom prst="rect">
            <a:avLst/>
          </a:prstGeom>
          <a:noFill/>
          <a:ln/>
        </p:spPr>
      </p:pic>
      <p:pic>
        <p:nvPicPr>
          <p:cNvPr id="5" name="Picture 24" descr="j033633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0218" y="3143248"/>
            <a:ext cx="1851290" cy="1214446"/>
          </a:xfrm>
          <a:prstGeom prst="rect">
            <a:avLst/>
          </a:prstGeom>
          <a:noFill/>
        </p:spPr>
      </p:pic>
      <p:pic>
        <p:nvPicPr>
          <p:cNvPr id="6" name="Picture 25" descr="j028525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429132"/>
            <a:ext cx="161100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77867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«Я ведь, друзья мои, пишу о природе, сам же думаю только о людях. Мы хозяева природы, а она для нас кладовая солнца с великими сокровищами жизни. Рыбе – вода, птице – воздух, зверю – лес, степь, горы. А человеку нужна Родина, и охранять природу – значит охранять Родину»</a:t>
            </a:r>
          </a:p>
          <a:p>
            <a:r>
              <a:rPr lang="ru-RU" sz="2400" i="1" dirty="0" smtClean="0"/>
              <a:t>						Пришвин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42984"/>
            <a:ext cx="81439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Заповедник</a:t>
            </a:r>
            <a:r>
              <a:rPr lang="ru-RU" sz="2800" dirty="0" smtClean="0"/>
              <a:t> </a:t>
            </a:r>
            <a:r>
              <a:rPr lang="ru-RU" sz="3200" dirty="0" smtClean="0"/>
              <a:t>– это заповедное место, где оберегаются и сохраняются участки природы, культурные ценности.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поведники стран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8241347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Государственные природные заказники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21455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зоологические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285749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ботанические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342900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комплексные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421481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гидрологические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000232" y="1571612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821769" y="2321711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929058" y="2285992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786314" y="2143116"/>
            <a:ext cx="2714644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72152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План: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Название заповедника (заказника)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Местонахождение.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Когда был создан.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 Растительный  и животный мир.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Занятия ученых в заповеднике.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3582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Астраханский заповедник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 descr="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74" y="1214422"/>
            <a:ext cx="5250066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191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Справедливость</vt:lpstr>
      <vt:lpstr>Трек</vt:lpstr>
      <vt:lpstr>Аспект</vt:lpstr>
      <vt:lpstr>Открытая</vt:lpstr>
      <vt:lpstr>Эркер</vt:lpstr>
      <vt:lpstr>Окружающий мир 4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МОУ "Начальная школа - детский сад"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4 класс</dc:title>
  <dc:creator>Люба</dc:creator>
  <cp:lastModifiedBy>Tata</cp:lastModifiedBy>
  <cp:revision>38</cp:revision>
  <dcterms:created xsi:type="dcterms:W3CDTF">2009-03-09T17:37:05Z</dcterms:created>
  <dcterms:modified xsi:type="dcterms:W3CDTF">2010-01-09T22:51:01Z</dcterms:modified>
</cp:coreProperties>
</file>