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63" r:id="rId2"/>
    <p:sldId id="256" r:id="rId3"/>
    <p:sldId id="257" r:id="rId4"/>
    <p:sldId id="258" r:id="rId5"/>
    <p:sldId id="261" r:id="rId6"/>
    <p:sldId id="259" r:id="rId7"/>
    <p:sldId id="260" r:id="rId8"/>
    <p:sldId id="262" r:id="rId9"/>
  </p:sldIdLst>
  <p:sldSz cx="9144000" cy="6858000" type="screen4x3"/>
  <p:notesSz cx="6856413" cy="97139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75" autoAdjust="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112" cy="48569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3714" y="0"/>
            <a:ext cx="2971112" cy="48569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F6704-0E49-48E7-98FE-EA91D94FA8D3}" type="datetimeFigureOut">
              <a:rPr lang="ru-RU" smtClean="0"/>
              <a:pPr/>
              <a:t>06.01.2010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226531"/>
            <a:ext cx="2971112" cy="48569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3714" y="9226531"/>
            <a:ext cx="2971112" cy="48569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E931AD-87F1-4713-A038-35CD3CF9E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06.01.2010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06.01.2010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06.01.2010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06.01.2010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06.01.2010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file:///\\Tata\movi\!!!Festival\Final\562270\220-314-522%20&#1043;&#1083;&#1091;&#1096;&#1077;&#1085;&#1082;&#1086;&#1074;&#1072;%20&#1053;&#1072;&#1090;&#1072;&#1083;&#1100;&#1103;%20&#1048;&#1074;&#1072;&#1085;&#1086;&#1074;&#1085;&#1072;\01%20&#1044;&#1086;&#1088;&#1086;&#1078;&#1082;&#1072;%201.wma" TargetMode="External"/><Relationship Id="rId2" Type="http://schemas.openxmlformats.org/officeDocument/2006/relationships/audio" Target="file:///F:\15%20&#1044;&#1086;&#1088;&#1086;&#1078;&#1082;&#1072;%2015.wma" TargetMode="External"/><Relationship Id="rId1" Type="http://schemas.openxmlformats.org/officeDocument/2006/relationships/audio" Target="file:///C:\Documents%20and%20Settings\&#1059;&#1095;&#1077;&#1085;&#1080;&#1082;\&#1056;&#1072;&#1073;&#1086;&#1095;&#1080;&#1081;%20&#1089;&#1090;&#1086;&#1083;\15%20&#1044;&#1086;&#1088;&#1086;&#1078;&#1082;&#1072;%2015.wma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9;&#1095;&#1077;&#1085;&#1080;&#1082;\&#1056;&#1072;&#1073;&#1086;&#1095;&#1080;&#1081;%20&#1089;&#1090;&#1086;&#1083;\15%20&#1044;&#1086;&#1088;&#1086;&#1078;&#1082;&#1072;%2015.wma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312 из 9254"/>
          <p:cNvPicPr>
            <a:picLocks noGrp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43306" y="3071810"/>
            <a:ext cx="5398689" cy="3616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5" name="i-main-pic" descr="Картинка 232 из 9254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42852"/>
            <a:ext cx="50704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357166"/>
            <a:ext cx="8001056" cy="1928826"/>
          </a:xfrm>
        </p:spPr>
        <p:txBody>
          <a:bodyPr>
            <a:prstTxWarp prst="textTriangle">
              <a:avLst/>
            </a:prstTxWarp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cap="none" dirty="0" smtClean="0">
                <a:ln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Широкая Масленица</a:t>
            </a:r>
            <a:endParaRPr lang="ru-RU" cap="none" dirty="0">
              <a:ln/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7" name="i-main-pic" descr="Картинка 147 из 9254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2428868"/>
            <a:ext cx="8643998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8" name="15 Дорожка 15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" name="15 Дорожка 15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01 Дорожка 1.wma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6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8">
                <p:cTn id="1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numSld="9" showWhenStopped="0">
                <p:cTn id="1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numSld="9"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Масленица – это самый весёлый и шумный народный праздник.</a:t>
            </a:r>
            <a:endParaRPr lang="ru-RU" b="1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70C0"/>
              </a:solidFill>
            </a:endParaRPr>
          </a:p>
        </p:txBody>
      </p:sp>
      <p:pic>
        <p:nvPicPr>
          <p:cNvPr id="4" name="i-main-pic" descr="Картинка 1 из 925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1571612"/>
            <a:ext cx="6029350" cy="5114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rgbClr val="92D050">
                <a:alpha val="40000"/>
              </a:srgbClr>
            </a:glow>
            <a:softEdge rad="127000"/>
          </a:effectLst>
        </p:spPr>
      </p:pic>
      <p:pic>
        <p:nvPicPr>
          <p:cNvPr id="5" name="15 Дорожка 15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8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115 из 1955"/>
          <p:cNvPicPr>
            <a:picLocks noGrp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500042"/>
            <a:ext cx="4572000" cy="3108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5" name="i-main-pic" descr="Картинка 4 из 925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785794"/>
            <a:ext cx="4214819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9" name="i-main-pic" descr="Картинка 129 из 9254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3786190"/>
            <a:ext cx="457203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3 из 9254"/>
          <p:cNvPicPr>
            <a:picLocks noGrp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14290"/>
            <a:ext cx="321471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6" name="Рисунок 5" descr="http://img-2004-02.photosight.ru/21/41649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57884" y="0"/>
            <a:ext cx="2602547" cy="407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7" name="i-main-pic" descr="Картинка 9 из 9254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3108" y="3571876"/>
            <a:ext cx="5076825" cy="3043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-main-pic" descr="Картинка 44 из 925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85728"/>
            <a:ext cx="4500594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3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7" name="Рисунок 6" descr="http://zvonbokalov.ru/pic/image003_2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4000504"/>
            <a:ext cx="5143504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3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i-main-pic" descr="Картинка 7 из 9254"/>
          <p:cNvPicPr>
            <a:picLocks noGrp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42852"/>
            <a:ext cx="5715000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6" name="i-main-pic" descr="Картинка 27 из 9254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357562"/>
            <a:ext cx="392430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3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7" name="i-main-pic" descr="Картинка 13 из 9254"/>
          <p:cNvPicPr/>
          <p:nvPr/>
        </p:nvPicPr>
        <p:blipFill>
          <a:blip r:embed="rId4"/>
          <a:srcRect t="-980"/>
          <a:stretch>
            <a:fillRect/>
          </a:stretch>
        </p:blipFill>
        <p:spPr bwMode="auto">
          <a:xfrm rot="758805">
            <a:off x="6284619" y="223209"/>
            <a:ext cx="2355273" cy="28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3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9" name="i-tmb-0x" descr="http://im5-tub.yandex.net/i?id=19295356&amp;tov=5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 rot="880570">
            <a:off x="1744628" y="4774235"/>
            <a:ext cx="1228725" cy="1524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3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149 из 925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3643314"/>
            <a:ext cx="3529014" cy="3071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5" name="i-main-pic" descr="Картинка 256 из 9254"/>
          <p:cNvPicPr>
            <a:picLocks noGrp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929322" cy="378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6" name="Солнце 5"/>
          <p:cNvSpPr/>
          <p:nvPr/>
        </p:nvSpPr>
        <p:spPr>
          <a:xfrm>
            <a:off x="6429388" y="785794"/>
            <a:ext cx="2428892" cy="2286016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лыбающееся лицо 7"/>
          <p:cNvSpPr/>
          <p:nvPr/>
        </p:nvSpPr>
        <p:spPr>
          <a:xfrm rot="20003312">
            <a:off x="653133" y="5407616"/>
            <a:ext cx="1500198" cy="1357322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лыбающееся лицо 10"/>
          <p:cNvSpPr/>
          <p:nvPr/>
        </p:nvSpPr>
        <p:spPr>
          <a:xfrm>
            <a:off x="7000892" y="1357298"/>
            <a:ext cx="1285884" cy="114300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лыбающееся лицо 11"/>
          <p:cNvSpPr/>
          <p:nvPr/>
        </p:nvSpPr>
        <p:spPr>
          <a:xfrm rot="20215126">
            <a:off x="1563304" y="3883054"/>
            <a:ext cx="1500198" cy="1357322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лыбающееся лицо 12"/>
          <p:cNvSpPr/>
          <p:nvPr/>
        </p:nvSpPr>
        <p:spPr>
          <a:xfrm rot="2002055">
            <a:off x="3249987" y="4515509"/>
            <a:ext cx="1500198" cy="1357322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190</TotalTime>
  <Words>12</Words>
  <PresentationFormat>On-screen Show (4:3)</PresentationFormat>
  <Paragraphs>2</Paragraphs>
  <Slides>8</Slides>
  <Notes>0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Эркер</vt:lpstr>
      <vt:lpstr>Slide 1</vt:lpstr>
      <vt:lpstr>Широкая Масленица</vt:lpstr>
      <vt:lpstr>Масленица – это самый весёлый и шумный народный праздник.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Virtual PC</cp:lastModifiedBy>
  <cp:revision>27</cp:revision>
  <dcterms:modified xsi:type="dcterms:W3CDTF">2010-01-06T12:14:49Z</dcterms:modified>
</cp:coreProperties>
</file>