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202C2-FE70-4F56-91DB-924175A607B2}" type="datetimeFigureOut">
              <a:rPr lang="ru-RU" smtClean="0"/>
              <a:t>21.11.2009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A5946-00D2-4609-97D1-CF1EE67B93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5A5946-00D2-4609-97D1-CF1EE67B93D2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C4A82A-7703-483A-8A28-7BC774F58C15}" type="datetimeFigureOut">
              <a:rPr lang="ru-RU" smtClean="0"/>
              <a:pPr/>
              <a:t>21.11.2009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A9B1AC-AEE7-4A29-9B2C-535C126FE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Отцы и дети сегодня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Дискуссия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Взаимоотношение  отцов и детей</a:t>
            </a:r>
            <a:endParaRPr lang="ru-RU" dirty="0"/>
          </a:p>
        </p:txBody>
      </p:sp>
      <p:pic>
        <p:nvPicPr>
          <p:cNvPr id="1026" name="Picture 2" descr="C:\Users\Алла\Desktop\Материал для открытого урока\is[4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428728" y="2786058"/>
            <a:ext cx="2071702" cy="250033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Смотрят дети, начиная жить.</a:t>
            </a:r>
          </a:p>
          <a:p>
            <a:pPr>
              <a:buNone/>
            </a:pPr>
            <a:r>
              <a:rPr lang="ru-RU" dirty="0" smtClean="0"/>
              <a:t>И молчат, и никакими криками</a:t>
            </a:r>
          </a:p>
          <a:p>
            <a:pPr>
              <a:buNone/>
            </a:pPr>
            <a:r>
              <a:rPr lang="ru-RU" dirty="0" smtClean="0"/>
              <a:t>Их молчания не заглушить.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Р. Рождественский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Словарная работа 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471858" cy="4691063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u="sng" dirty="0" smtClean="0"/>
              <a:t>Доверие </a:t>
            </a:r>
            <a:r>
              <a:rPr lang="ru-RU" sz="2800" dirty="0" smtClean="0"/>
              <a:t>– </a:t>
            </a:r>
            <a:r>
              <a:rPr lang="ru-RU" sz="2800" i="1" dirty="0" smtClean="0"/>
              <a:t>уверенность в чьей-то искренности, в правильности чего-нибудь и основанное на этом отношение к кому-нибудь.</a:t>
            </a:r>
          </a:p>
          <a:p>
            <a:endParaRPr lang="ru-RU" sz="2800" dirty="0"/>
          </a:p>
          <a:p>
            <a:r>
              <a:rPr lang="ru-RU" sz="2800" b="1" u="sng" dirty="0" smtClean="0"/>
              <a:t>Взаимопонимание</a:t>
            </a:r>
            <a:r>
              <a:rPr lang="ru-RU" sz="2800" dirty="0" smtClean="0"/>
              <a:t> – </a:t>
            </a:r>
            <a:r>
              <a:rPr lang="ru-RU" sz="2800" i="1" dirty="0" smtClean="0"/>
              <a:t>взаимное понимание и согласие.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/>
              <a:t>Доверие и взаимопонимание</a:t>
            </a:r>
            <a:endParaRPr lang="ru-RU" b="1" dirty="0"/>
          </a:p>
        </p:txBody>
      </p:sp>
      <p:pic>
        <p:nvPicPr>
          <p:cNvPr id="2050" name="Picture 2" descr="C:\Users\Алла\Desktop\Материал для открытого урока\is[46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000240"/>
            <a:ext cx="4071965" cy="351396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 и задания </a:t>
            </a:r>
            <a:endParaRPr lang="ru-RU" dirty="0"/>
          </a:p>
        </p:txBody>
      </p:sp>
      <p:pic>
        <p:nvPicPr>
          <p:cNvPr id="1026" name="Picture 2" descr="C:\Users\Алла\Desktop\Материал для открытого урока\is[14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000100" y="4286256"/>
            <a:ext cx="2857520" cy="142875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Почему проблема взаимоотношения взрослых и детей так актуальна сейчас?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На чём основан конфликт поколений?</a:t>
            </a:r>
          </a:p>
          <a:p>
            <a:endParaRPr lang="ru-RU" b="1" dirty="0" smtClean="0"/>
          </a:p>
          <a:p>
            <a:r>
              <a:rPr lang="ru-RU" b="1" dirty="0" smtClean="0"/>
              <a:t>Есть нормы уважения к человеку. Зачем нужны ещё специальные нормы уважения к старшим?</a:t>
            </a:r>
          </a:p>
          <a:p>
            <a:endParaRPr lang="ru-RU" b="1" dirty="0"/>
          </a:p>
        </p:txBody>
      </p:sp>
      <p:pic>
        <p:nvPicPr>
          <p:cNvPr id="3074" name="Picture 2" descr="C:\Users\Алла\Desktop\Материал для открытого урока\is[44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357298"/>
            <a:ext cx="3571900" cy="285752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ВЗРОСЛЫЕ УТВЕРЖДАЮТ</a:t>
            </a:r>
            <a:endParaRPr lang="ru-RU" b="1" dirty="0"/>
          </a:p>
        </p:txBody>
      </p:sp>
      <p:pic>
        <p:nvPicPr>
          <p:cNvPr id="1026" name="Picture 2" descr="C:\Users\Алла\Desktop\s143_1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428736"/>
            <a:ext cx="4071966" cy="3714776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14488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pic>
        <p:nvPicPr>
          <p:cNvPr id="1027" name="Picture 3" descr="C:\Users\Алла\Desktop\mediumisterika_1_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143248"/>
            <a:ext cx="4071966" cy="371475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1428736"/>
            <a:ext cx="44291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«Нынешняя молодёжь привыкла к роскоши. Она отличается дурными манерами, презирает авторитеты, не уважает старших. Дети спорят с родителями, жадно глотают еду и изводят учителей».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5500702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Согласны ли вы с такими утверждениями взрослых? Обоснуйте свою точку зрения.</a:t>
            </a:r>
            <a:endParaRPr lang="ru-RU" i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КАК ВЫ СЧИТАЕТЕ?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Уважаем ли мы своих родителей?</a:t>
            </a:r>
          </a:p>
          <a:p>
            <a:r>
              <a:rPr lang="ru-RU" dirty="0" smtClean="0"/>
              <a:t>Как выражается уважение  к старшим у вас в домашних условиях?</a:t>
            </a:r>
          </a:p>
          <a:p>
            <a:r>
              <a:rPr lang="ru-RU" dirty="0" smtClean="0"/>
              <a:t>Что стало с древнейшей традицией почитания старших, заботы друг о друге?</a:t>
            </a:r>
            <a:endParaRPr lang="ru-RU" dirty="0"/>
          </a:p>
        </p:txBody>
      </p:sp>
      <p:pic>
        <p:nvPicPr>
          <p:cNvPr id="2050" name="Picture 2" descr="C:\Users\Алла\Desktop\mediumbb1b634012805cf41cd0d748cabf5d24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429256" y="2643182"/>
            <a:ext cx="2714644" cy="2928957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/>
              <a:t>ПОЧЕМУ?</a:t>
            </a:r>
            <a:endParaRPr lang="ru-RU" sz="4000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/>
              <a:t>БЕЗОТВЕТСТВЕННОСТЬ </a:t>
            </a:r>
            <a:r>
              <a:rPr lang="ru-RU" b="1" i="1" dirty="0" smtClean="0"/>
              <a:t>ВЗРОСЛЫХ</a:t>
            </a:r>
          </a:p>
          <a:p>
            <a:endParaRPr lang="ru-RU" b="1" i="1" dirty="0" smtClean="0"/>
          </a:p>
          <a:p>
            <a:r>
              <a:rPr lang="ru-RU" b="1" i="1" dirty="0" smtClean="0"/>
              <a:t> ДЕТЕЙ ПО ОТНОШЕНИЮ К </a:t>
            </a:r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/>
              <a:t>РОДИТЕЛЯМ, РОДИТЕЛЬСКАЯ</a:t>
            </a:r>
          </a:p>
          <a:p>
            <a:r>
              <a:rPr lang="ru-RU" b="1" i="1" dirty="0" smtClean="0"/>
              <a:t> </a:t>
            </a:r>
            <a:endParaRPr lang="ru-RU" b="1" i="1" dirty="0" smtClean="0"/>
          </a:p>
          <a:p>
            <a:r>
              <a:rPr lang="ru-RU" b="1" i="1" dirty="0" smtClean="0"/>
              <a:t>БЕЗОТВЕТСТВЕННОСТЬ ПО </a:t>
            </a:r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/>
              <a:t>ОТНОШЕНИЮ К </a:t>
            </a:r>
            <a:r>
              <a:rPr lang="ru-RU" b="1" i="1" dirty="0" smtClean="0"/>
              <a:t>ДЕТЯМ -  КАКАЯ</a:t>
            </a:r>
          </a:p>
          <a:p>
            <a:endParaRPr lang="ru-RU" b="1" i="1" dirty="0" smtClean="0"/>
          </a:p>
          <a:p>
            <a:r>
              <a:rPr lang="ru-RU" b="1" i="1" dirty="0" smtClean="0"/>
              <a:t> ЗДЕСЬ ВЗАИМОСВЯЗЬ?</a:t>
            </a:r>
            <a:endParaRPr lang="ru-RU" b="1" i="1" dirty="0"/>
          </a:p>
        </p:txBody>
      </p:sp>
      <p:pic>
        <p:nvPicPr>
          <p:cNvPr id="3074" name="Picture 2" descr="C:\Users\Алла\Desktop\i[46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00430" y="428604"/>
            <a:ext cx="5214974" cy="5643602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Р. Рождественский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Жизнь то радует, то настораживает,</a:t>
            </a:r>
          </a:p>
          <a:p>
            <a:pPr>
              <a:buNone/>
            </a:pPr>
            <a:r>
              <a:rPr lang="ru-RU" b="1" i="1" dirty="0" smtClean="0"/>
              <a:t>Но вдыхая наш табачный чад,</a:t>
            </a:r>
          </a:p>
          <a:p>
            <a:pPr>
              <a:buNone/>
            </a:pPr>
            <a:r>
              <a:rPr lang="ru-RU" b="1" i="1" dirty="0" smtClean="0"/>
              <a:t>Дети ни о чём у нас не спрашивают,</a:t>
            </a:r>
          </a:p>
          <a:p>
            <a:pPr>
              <a:buNone/>
            </a:pPr>
            <a:r>
              <a:rPr lang="ru-RU" b="1" i="1" dirty="0" smtClean="0"/>
              <a:t>Только смотрят, смотрят и молчат.</a:t>
            </a:r>
          </a:p>
          <a:p>
            <a:pPr>
              <a:buNone/>
            </a:pPr>
            <a:r>
              <a:rPr lang="ru-RU" b="1" i="1" dirty="0" smtClean="0"/>
              <a:t>Не пронять их спорами и криками.</a:t>
            </a:r>
          </a:p>
          <a:p>
            <a:pPr>
              <a:buNone/>
            </a:pPr>
            <a:r>
              <a:rPr lang="ru-RU" b="1" i="1" dirty="0" smtClean="0"/>
              <a:t>Смотрят дети, начиная жить,</a:t>
            </a:r>
          </a:p>
          <a:p>
            <a:pPr>
              <a:buNone/>
            </a:pPr>
            <a:r>
              <a:rPr lang="ru-RU" b="1" i="1" dirty="0" smtClean="0"/>
              <a:t>И мочат, и никакими криками</a:t>
            </a:r>
          </a:p>
          <a:p>
            <a:pPr>
              <a:buNone/>
            </a:pPr>
            <a:r>
              <a:rPr lang="ru-RU" b="1" i="1" dirty="0" smtClean="0"/>
              <a:t>Их молчания не заглушить.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107</TotalTime>
  <Words>255</Words>
  <Application>Microsoft Office PowerPoint</Application>
  <PresentationFormat>Экран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Отцы и дети сегодня</vt:lpstr>
      <vt:lpstr>Взаимоотношение  отцов и детей</vt:lpstr>
      <vt:lpstr>Словарная работа </vt:lpstr>
      <vt:lpstr>Вопросы  и задания </vt:lpstr>
      <vt:lpstr>ВЗРОСЛЫЕ УТВЕРЖДАЮТ</vt:lpstr>
      <vt:lpstr>КАК ВЫ СЧИТАЕТЕ?</vt:lpstr>
      <vt:lpstr>ПОЧЕМУ?</vt:lpstr>
      <vt:lpstr>Р. Рождественский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Отцы и дети сегодня</dc:title>
  <dc:creator>Алла</dc:creator>
  <cp:lastModifiedBy>Алла</cp:lastModifiedBy>
  <cp:revision>13</cp:revision>
  <dcterms:created xsi:type="dcterms:W3CDTF">2009-11-19T06:00:32Z</dcterms:created>
  <dcterms:modified xsi:type="dcterms:W3CDTF">2009-11-21T06:19:03Z</dcterms:modified>
</cp:coreProperties>
</file>