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0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8800" b="1" i="1" dirty="0" smtClean="0">
                <a:solidFill>
                  <a:schemeClr val="accent2">
                    <a:lumMod val="50000"/>
                  </a:schemeClr>
                </a:solidFill>
              </a:rPr>
              <a:t>Деревенские посиделки</a:t>
            </a:r>
            <a:endParaRPr lang="ru-RU" sz="88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8800" b="1" i="1" dirty="0" smtClean="0">
                <a:solidFill>
                  <a:schemeClr val="accent6">
                    <a:lumMod val="50000"/>
                  </a:schemeClr>
                </a:solidFill>
              </a:rPr>
              <a:t>Небылицы в лицах</a:t>
            </a:r>
            <a:endParaRPr lang="ru-RU" sz="8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9600" b="1" i="1" dirty="0" smtClean="0">
                <a:solidFill>
                  <a:schemeClr val="tx2">
                    <a:lumMod val="50000"/>
                  </a:schemeClr>
                </a:solidFill>
              </a:rPr>
              <a:t>Гуди гораздо!</a:t>
            </a:r>
            <a:endParaRPr lang="ru-RU" sz="96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garmoshka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990600"/>
            <a:ext cx="6096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balalayka_kontrabas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685800"/>
            <a:ext cx="552444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gusli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762000"/>
            <a:ext cx="5638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a16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609600"/>
            <a:ext cx="6019799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9ef4b8d0effe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762000"/>
            <a:ext cx="6172200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2986897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457200"/>
            <a:ext cx="6324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6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609600"/>
            <a:ext cx="6629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ru-RU" sz="9600" b="1" i="1" dirty="0" err="1" smtClean="0">
                <a:solidFill>
                  <a:srgbClr val="7030A0"/>
                </a:solidFill>
              </a:rPr>
              <a:t>Трындычиха</a:t>
            </a:r>
            <a:endParaRPr lang="ru-RU" sz="96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96400" cy="6858000"/>
          </a:xfr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sz="8800" b="1" i="1" dirty="0" smtClean="0">
                <a:solidFill>
                  <a:srgbClr val="7030A0"/>
                </a:solidFill>
              </a:rPr>
              <a:t>Представление деревень</a:t>
            </a:r>
            <a:endParaRPr lang="ru-RU" sz="8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Щетина у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чушки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, чешуя у щучки.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  Ткачи ткали ткани на платье Тане.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  Все покупки  у прилавка упакованы в кульки.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   Мамаша давала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Ромаше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сыворотку из-под простокваши.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  Три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</a:rPr>
              <a:t>двороруба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на трёх дворах дрова рубят.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   Болтунья болтала, пока не переболтала.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   Архип осип, Осип охрип.</a:t>
            </a:r>
            <a:b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9600" b="1" i="1" dirty="0" smtClean="0">
                <a:solidFill>
                  <a:schemeClr val="accent4">
                    <a:lumMod val="50000"/>
                  </a:schemeClr>
                </a:solidFill>
              </a:rPr>
              <a:t>Пословица </a:t>
            </a:r>
            <a:br>
              <a:rPr lang="ru-RU" sz="96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9600" b="1" i="1" dirty="0" smtClean="0">
                <a:solidFill>
                  <a:schemeClr val="accent4">
                    <a:lumMod val="50000"/>
                  </a:schemeClr>
                </a:solidFill>
              </a:rPr>
              <a:t>недаром молвится</a:t>
            </a:r>
            <a:endParaRPr lang="ru-RU" sz="96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На чужой сторонушке рад 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Глупа та птица, которой гнездо…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 Маленькое дело лучше…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Худой мир лучше…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Сам погибай, а…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Дерево цени в плодах, а человека…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Солжёшь сегодня- не…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Не пером пишут, а…</a:t>
            </a:r>
            <a:b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52400"/>
            <a:ext cx="9144000" cy="70104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Доброе начало –…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Труд кормит, а…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Любишь браниться, 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Новых друзей наживай, а…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За всё браться – ничего…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Золотые  руки  на серебро…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Тот труда не боится, кто…</a:t>
            </a:r>
            <a:b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800" b="1" i="1" dirty="0" smtClean="0">
                <a:solidFill>
                  <a:schemeClr val="accent4">
                    <a:lumMod val="50000"/>
                  </a:schemeClr>
                </a:solidFill>
              </a:rPr>
              <a:t>Умел начать,…</a:t>
            </a:r>
            <a:endParaRPr lang="ru-RU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9600" b="1" i="1" dirty="0" smtClean="0">
                <a:solidFill>
                  <a:schemeClr val="accent6">
                    <a:lumMod val="50000"/>
                  </a:schemeClr>
                </a:solidFill>
              </a:rPr>
              <a:t>Исполнение частушек с приплясом</a:t>
            </a:r>
            <a:endParaRPr lang="ru-RU" sz="9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ru-RU" sz="8000" b="1" i="1" dirty="0" smtClean="0"/>
              <a:t> </a:t>
            </a:r>
            <a:r>
              <a:rPr lang="ru-RU" sz="10700" b="1" i="1" dirty="0" smtClean="0"/>
              <a:t>Грамота</a:t>
            </a:r>
            <a:r>
              <a:rPr lang="ru-RU" sz="8000" b="1" i="1" dirty="0" smtClean="0"/>
              <a:t/>
            </a:r>
            <a:br>
              <a:rPr lang="ru-RU" sz="8000" b="1" i="1" dirty="0" smtClean="0"/>
            </a:br>
            <a:r>
              <a:rPr lang="ru-RU" b="1" i="1" dirty="0" smtClean="0"/>
              <a:t>награждается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   </a:t>
            </a:r>
            <a:r>
              <a:rPr lang="ru-RU" b="1" i="1" dirty="0" smtClean="0"/>
              <a:t>команда </a:t>
            </a:r>
            <a:r>
              <a:rPr lang="ru-RU" b="1" i="1" dirty="0" smtClean="0"/>
              <a:t>5-   класса,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</a:t>
            </a:r>
            <a:r>
              <a:rPr lang="ru-RU" b="1" i="1" smtClean="0"/>
              <a:t>занявшая </a:t>
            </a:r>
            <a:r>
              <a:rPr lang="ru-RU" b="1" i="1" dirty="0" smtClean="0"/>
              <a:t>4</a:t>
            </a:r>
            <a:r>
              <a:rPr lang="ru-RU" b="1" i="1" smtClean="0"/>
              <a:t> </a:t>
            </a:r>
            <a:r>
              <a:rPr lang="ru-RU" b="1" i="1" dirty="0" smtClean="0"/>
              <a:t>место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в </a:t>
            </a:r>
            <a:r>
              <a:rPr lang="ru-RU" b="1" i="1" dirty="0" smtClean="0"/>
              <a:t>соревнованиях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«</a:t>
            </a:r>
            <a:r>
              <a:rPr lang="ru-RU" b="1" i="1" dirty="0" smtClean="0"/>
              <a:t>Деревенские посиделки</a:t>
            </a:r>
            <a:r>
              <a:rPr lang="ru-RU" b="1" i="1" dirty="0" smtClean="0"/>
              <a:t>»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sz="2800" b="1" i="1" dirty="0" smtClean="0"/>
              <a:t>2</a:t>
            </a:r>
            <a:r>
              <a:rPr lang="ru-RU" sz="2800" b="1" i="1" dirty="0" smtClean="0"/>
              <a:t> мая 2009года                      Жюри: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 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8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Старинная утварь</a:t>
            </a:r>
            <a:endParaRPr lang="ru-RU" sz="8800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321-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81000"/>
            <a:ext cx="7620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37132979_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04800"/>
            <a:ext cx="6705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18122004151636_K140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228600"/>
            <a:ext cx="48768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kocherg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1" y="533400"/>
            <a:ext cx="3505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Uhvat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04800"/>
            <a:ext cx="46482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killjoy\Мои документы\Ира\рисунки\usha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57200"/>
            <a:ext cx="6858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36</Words>
  <PresentationFormat>Экран (4:3)</PresentationFormat>
  <Paragraphs>12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Office Theme</vt:lpstr>
      <vt:lpstr>Деревенские посиделки</vt:lpstr>
      <vt:lpstr>Представление деревень</vt:lpstr>
      <vt:lpstr>Старинная утварь</vt:lpstr>
      <vt:lpstr>Слайд 4</vt:lpstr>
      <vt:lpstr>Слайд 5</vt:lpstr>
      <vt:lpstr>Слайд 6</vt:lpstr>
      <vt:lpstr>Слайд 7</vt:lpstr>
      <vt:lpstr>Слайд 8</vt:lpstr>
      <vt:lpstr>Слайд 9</vt:lpstr>
      <vt:lpstr>Небылицы в лицах</vt:lpstr>
      <vt:lpstr>Гуди гораздо!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Трындычиха</vt:lpstr>
      <vt:lpstr>Щетина у чушки, чешуя у щучки.     Ткачи ткали ткани на платье Тане.     Все покупки  у прилавка упакованы в кульки.      Мамаша давала Ромаше сыворотку из-под простокваши.     Три двороруба  на трёх дворах дрова рубят.      Болтунья болтала, пока не переболтала.      Архип осип, Осип охрип. </vt:lpstr>
      <vt:lpstr>Пословица  недаром молвится</vt:lpstr>
      <vt:lpstr>На чужой сторонушке рад … Глупа та птица, которой гнездо…  Маленькое дело лучше… Худой мир лучше… Сам погибай, а… Дерево цени в плодах, а человека… Солжёшь сегодня- не… Не пером пишут, а… </vt:lpstr>
      <vt:lpstr>Доброе начало –… Труд кормит, а… Любишь браниться, … Новых друзей наживай, а… За всё браться – ничего… Золотые  руки  на серебро… Тот труда не боится, кто… Умел начать,…</vt:lpstr>
      <vt:lpstr>Исполнение частушек с приплясом</vt:lpstr>
      <vt:lpstr> Грамота награждается    команда 5-   класса,  занявшая 4 место  в соревнованиях «Деревенские посиделки» 2 мая 2009года                      Жюри: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Деревенские посиделки</dc:title>
  <cp:lastModifiedBy>khramov</cp:lastModifiedBy>
  <cp:revision>34</cp:revision>
  <dcterms:modified xsi:type="dcterms:W3CDTF">2009-05-07T09:26:16Z</dcterms:modified>
</cp:coreProperties>
</file>