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7234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C810B-C595-428B-82CE-4116BE35DA56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C40BA-3326-4456-BF15-99A0DCDB41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18DD0-56B4-43E9-A139-EF9361B78FC0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D363-BE81-4C39-BB26-ACDDFC9CD2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8179B-6378-4F45-B0FB-5A3185B83FA9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3A24E-B171-49D2-8C05-82E261A0F4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6800-90FF-4719-ADCC-0E4E4CEF5888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41494-ABA8-4C8D-B87F-0C0481E540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AC9F3-5B1E-4D59-B62B-2CF72BF9C080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8E102-2B53-4014-B6C8-6794FE075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8494F-4E98-46F2-9F09-4C1634B9FFD3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E4E4E-DC57-4617-BD2B-F8CAF2B24F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DD168-F6FF-4362-B7DD-2741462BFF47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F1052-8AC9-4E1B-B6B7-F61F907134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49295-3528-4A17-B2FD-2AF8CDC3661A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2F0E2-BCAD-426D-9745-04FA706C7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EC4FB-0D57-409B-A9F4-935E4AFFD4ED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903D6-DBAC-4F91-9E80-F9CA166187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B66F3-48EC-4A71-B014-A5987CD625E5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DF207-DAE3-455C-95E4-718FBA03C4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F3EA8-5527-463E-A5D4-2D2A70AA5990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FAEB1-8A84-4A6C-85C9-DC0C593F7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3FD002-E5F2-4D96-943E-CB8809041E68}" type="datetimeFigureOut">
              <a:rPr lang="ru-RU"/>
              <a:pPr>
                <a:defRPr/>
              </a:pPr>
              <a:t>08.11.2009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39CFF-61AA-4E7C-8160-FE842F701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знак завершения 4"/>
          <p:cNvSpPr/>
          <p:nvPr/>
        </p:nvSpPr>
        <p:spPr>
          <a:xfrm>
            <a:off x="3357563" y="2857500"/>
            <a:ext cx="1285875" cy="444500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Hero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5000625" y="2857500"/>
            <a:ext cx="1285875" cy="444500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against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5143500" y="2286000"/>
            <a:ext cx="71437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war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53" name="Line 149"/>
          <p:cNvSpPr>
            <a:spLocks noChangeShapeType="1"/>
          </p:cNvSpPr>
          <p:nvPr/>
        </p:nvSpPr>
        <p:spPr bwMode="auto">
          <a:xfrm>
            <a:off x="5572125" y="2643188"/>
            <a:ext cx="46038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Блок-схема: знак завершения 8"/>
          <p:cNvSpPr/>
          <p:nvPr/>
        </p:nvSpPr>
        <p:spPr>
          <a:xfrm>
            <a:off x="6000750" y="2286000"/>
            <a:ext cx="123507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slavery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55" name="Line 149"/>
          <p:cNvSpPr>
            <a:spLocks noChangeShapeType="1"/>
          </p:cNvSpPr>
          <p:nvPr/>
        </p:nvSpPr>
        <p:spPr bwMode="auto">
          <a:xfrm flipH="1">
            <a:off x="6143625" y="2643188"/>
            <a:ext cx="142875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Блок-схема: знак завершения 10"/>
          <p:cNvSpPr/>
          <p:nvPr/>
        </p:nvSpPr>
        <p:spPr>
          <a:xfrm>
            <a:off x="6500813" y="2714625"/>
            <a:ext cx="1071562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racism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57" name="Line 149"/>
          <p:cNvSpPr>
            <a:spLocks noChangeShapeType="1"/>
          </p:cNvSpPr>
          <p:nvPr/>
        </p:nvSpPr>
        <p:spPr bwMode="auto">
          <a:xfrm flipH="1">
            <a:off x="6286500" y="2928938"/>
            <a:ext cx="214313" cy="71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6715125" y="3143250"/>
            <a:ext cx="2000250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unemployment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59" name="Line 149"/>
          <p:cNvSpPr>
            <a:spLocks noChangeShapeType="1"/>
          </p:cNvSpPr>
          <p:nvPr/>
        </p:nvSpPr>
        <p:spPr bwMode="auto">
          <a:xfrm flipH="1" flipV="1">
            <a:off x="6286500" y="3214688"/>
            <a:ext cx="428625" cy="71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" name="Блок-схема: знак завершения 14"/>
          <p:cNvSpPr/>
          <p:nvPr/>
        </p:nvSpPr>
        <p:spPr>
          <a:xfrm>
            <a:off x="6858000" y="3571875"/>
            <a:ext cx="1643063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child </a:t>
            </a:r>
            <a:r>
              <a:rPr lang="en-US" b="1" dirty="0" err="1">
                <a:solidFill>
                  <a:schemeClr val="tx1"/>
                </a:solidFill>
              </a:rPr>
              <a:t>labour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61" name="Line 149"/>
          <p:cNvSpPr>
            <a:spLocks noChangeShapeType="1"/>
          </p:cNvSpPr>
          <p:nvPr/>
        </p:nvSpPr>
        <p:spPr bwMode="auto">
          <a:xfrm flipH="1" flipV="1">
            <a:off x="6143625" y="3286125"/>
            <a:ext cx="785813" cy="357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" name="Блок-схема: знак завершения 16"/>
          <p:cNvSpPr/>
          <p:nvPr/>
        </p:nvSpPr>
        <p:spPr>
          <a:xfrm>
            <a:off x="5643563" y="3857625"/>
            <a:ext cx="1214437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violence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63" name="Line 149"/>
          <p:cNvSpPr>
            <a:spLocks noChangeShapeType="1"/>
          </p:cNvSpPr>
          <p:nvPr/>
        </p:nvSpPr>
        <p:spPr bwMode="auto">
          <a:xfrm flipH="1" flipV="1">
            <a:off x="6000750" y="3286125"/>
            <a:ext cx="428625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" name="Блок-схема: знак завершения 18"/>
          <p:cNvSpPr/>
          <p:nvPr/>
        </p:nvSpPr>
        <p:spPr>
          <a:xfrm>
            <a:off x="4714875" y="3429000"/>
            <a:ext cx="1214438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poverty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65" name="Line 149"/>
          <p:cNvSpPr>
            <a:spLocks noChangeShapeType="1"/>
          </p:cNvSpPr>
          <p:nvPr/>
        </p:nvSpPr>
        <p:spPr bwMode="auto">
          <a:xfrm flipV="1">
            <a:off x="5214938" y="3286125"/>
            <a:ext cx="142875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6" name="Line 149"/>
          <p:cNvSpPr>
            <a:spLocks noChangeShapeType="1"/>
          </p:cNvSpPr>
          <p:nvPr/>
        </p:nvSpPr>
        <p:spPr bwMode="auto">
          <a:xfrm>
            <a:off x="4214813" y="3357563"/>
            <a:ext cx="142875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" name="Блок-схема: знак завершения 21"/>
          <p:cNvSpPr/>
          <p:nvPr/>
        </p:nvSpPr>
        <p:spPr>
          <a:xfrm>
            <a:off x="5643563" y="4357688"/>
            <a:ext cx="1357312" cy="444500"/>
          </a:xfrm>
          <a:prstGeom prst="flowChartTerminator">
            <a:avLst/>
          </a:prstGeom>
          <a:solidFill>
            <a:srgbClr val="FFFFCC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qualities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3" name="Блок-схема: знак завершения 22"/>
          <p:cNvSpPr/>
          <p:nvPr/>
        </p:nvSpPr>
        <p:spPr>
          <a:xfrm>
            <a:off x="7072313" y="4071938"/>
            <a:ext cx="1000125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brave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69" name="Line 149"/>
          <p:cNvSpPr>
            <a:spLocks noChangeShapeType="1"/>
          </p:cNvSpPr>
          <p:nvPr/>
        </p:nvSpPr>
        <p:spPr bwMode="auto">
          <a:xfrm flipH="1">
            <a:off x="6929438" y="4286250"/>
            <a:ext cx="142875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" name="Блок-схема: знак завершения 24"/>
          <p:cNvSpPr/>
          <p:nvPr/>
        </p:nvSpPr>
        <p:spPr>
          <a:xfrm>
            <a:off x="7143750" y="4500563"/>
            <a:ext cx="1214438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honest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71" name="Line 149"/>
          <p:cNvSpPr>
            <a:spLocks noChangeShapeType="1"/>
          </p:cNvSpPr>
          <p:nvPr/>
        </p:nvSpPr>
        <p:spPr bwMode="auto">
          <a:xfrm flipH="1">
            <a:off x="6954838" y="4597400"/>
            <a:ext cx="188912" cy="46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2" name="Line 149"/>
          <p:cNvSpPr>
            <a:spLocks noChangeShapeType="1"/>
          </p:cNvSpPr>
          <p:nvPr/>
        </p:nvSpPr>
        <p:spPr bwMode="auto">
          <a:xfrm flipH="1" flipV="1">
            <a:off x="6929438" y="4786313"/>
            <a:ext cx="285750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" name="Блок-схема: знак завершения 27"/>
          <p:cNvSpPr/>
          <p:nvPr/>
        </p:nvSpPr>
        <p:spPr>
          <a:xfrm>
            <a:off x="7143750" y="4929188"/>
            <a:ext cx="1214438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modest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9" name="Блок-схема: знак завершения 28"/>
          <p:cNvSpPr/>
          <p:nvPr/>
        </p:nvSpPr>
        <p:spPr>
          <a:xfrm>
            <a:off x="6929438" y="5357813"/>
            <a:ext cx="1071562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patient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75" name="Line 149"/>
          <p:cNvSpPr>
            <a:spLocks noChangeShapeType="1"/>
          </p:cNvSpPr>
          <p:nvPr/>
        </p:nvSpPr>
        <p:spPr bwMode="auto">
          <a:xfrm flipH="1" flipV="1">
            <a:off x="6572250" y="4786313"/>
            <a:ext cx="428625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6" name="Line 149"/>
          <p:cNvSpPr>
            <a:spLocks noChangeShapeType="1"/>
          </p:cNvSpPr>
          <p:nvPr/>
        </p:nvSpPr>
        <p:spPr bwMode="auto">
          <a:xfrm flipH="1" flipV="1">
            <a:off x="6429375" y="4786313"/>
            <a:ext cx="428625" cy="1000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" name="Блок-схема: знак завершения 31"/>
          <p:cNvSpPr/>
          <p:nvPr/>
        </p:nvSpPr>
        <p:spPr>
          <a:xfrm>
            <a:off x="6500813" y="5786438"/>
            <a:ext cx="785812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wise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3" name="Блок-схема: знак завершения 32"/>
          <p:cNvSpPr/>
          <p:nvPr/>
        </p:nvSpPr>
        <p:spPr>
          <a:xfrm>
            <a:off x="5572125" y="5429250"/>
            <a:ext cx="1071563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helpful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79" name="Line 149"/>
          <p:cNvSpPr>
            <a:spLocks noChangeShapeType="1"/>
          </p:cNvSpPr>
          <p:nvPr/>
        </p:nvSpPr>
        <p:spPr bwMode="auto">
          <a:xfrm flipH="1" flipV="1">
            <a:off x="6143625" y="4786313"/>
            <a:ext cx="71438" cy="642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0" name="Line 149"/>
          <p:cNvSpPr>
            <a:spLocks noChangeShapeType="1"/>
          </p:cNvSpPr>
          <p:nvPr/>
        </p:nvSpPr>
        <p:spPr bwMode="auto">
          <a:xfrm flipV="1">
            <a:off x="5572125" y="4786313"/>
            <a:ext cx="214313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" name="Блок-схема: знак завершения 35"/>
          <p:cNvSpPr/>
          <p:nvPr/>
        </p:nvSpPr>
        <p:spPr>
          <a:xfrm>
            <a:off x="4857750" y="5000625"/>
            <a:ext cx="1214438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reliable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82" name="Line 149"/>
          <p:cNvSpPr>
            <a:spLocks noChangeShapeType="1"/>
          </p:cNvSpPr>
          <p:nvPr/>
        </p:nvSpPr>
        <p:spPr bwMode="auto">
          <a:xfrm>
            <a:off x="3786188" y="3357563"/>
            <a:ext cx="142875" cy="7858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" name="Блок-схема: знак завершения 37"/>
          <p:cNvSpPr/>
          <p:nvPr/>
        </p:nvSpPr>
        <p:spPr>
          <a:xfrm>
            <a:off x="2928938" y="4143375"/>
            <a:ext cx="2214562" cy="444500"/>
          </a:xfrm>
          <a:prstGeom prst="flowChartTerminator">
            <a:avLst/>
          </a:prstGeom>
          <a:solidFill>
            <a:srgbClr val="FFFFCC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consequences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9" name="Блок-схема: знак завершения 38"/>
          <p:cNvSpPr/>
          <p:nvPr/>
        </p:nvSpPr>
        <p:spPr>
          <a:xfrm>
            <a:off x="2214563" y="4929188"/>
            <a:ext cx="1428750" cy="357187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negative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85" name="Line 149"/>
          <p:cNvSpPr>
            <a:spLocks noChangeShapeType="1"/>
          </p:cNvSpPr>
          <p:nvPr/>
        </p:nvSpPr>
        <p:spPr bwMode="auto">
          <a:xfrm flipH="1">
            <a:off x="3286125" y="4572000"/>
            <a:ext cx="142875" cy="357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" name="Блок-схема: знак завершения 40"/>
          <p:cNvSpPr/>
          <p:nvPr/>
        </p:nvSpPr>
        <p:spPr>
          <a:xfrm>
            <a:off x="3929063" y="5143500"/>
            <a:ext cx="785812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exile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2" name="Блок-схема: знак завершения 41"/>
          <p:cNvSpPr/>
          <p:nvPr/>
        </p:nvSpPr>
        <p:spPr>
          <a:xfrm>
            <a:off x="3857625" y="4714875"/>
            <a:ext cx="100012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arrest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88" name="Line 149"/>
          <p:cNvSpPr>
            <a:spLocks noChangeShapeType="1"/>
          </p:cNvSpPr>
          <p:nvPr/>
        </p:nvSpPr>
        <p:spPr bwMode="auto">
          <a:xfrm flipV="1">
            <a:off x="3571875" y="4857750"/>
            <a:ext cx="28575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9" name="Line 149"/>
          <p:cNvSpPr>
            <a:spLocks noChangeShapeType="1"/>
          </p:cNvSpPr>
          <p:nvPr/>
        </p:nvSpPr>
        <p:spPr bwMode="auto">
          <a:xfrm>
            <a:off x="3571875" y="5214938"/>
            <a:ext cx="357188" cy="71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" name="Блок-схема: знак завершения 44"/>
          <p:cNvSpPr/>
          <p:nvPr/>
        </p:nvSpPr>
        <p:spPr>
          <a:xfrm>
            <a:off x="3857625" y="5572125"/>
            <a:ext cx="157162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loneliness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91" name="Line 149"/>
          <p:cNvSpPr>
            <a:spLocks noChangeShapeType="1"/>
          </p:cNvSpPr>
          <p:nvPr/>
        </p:nvSpPr>
        <p:spPr bwMode="auto">
          <a:xfrm>
            <a:off x="3286125" y="5286375"/>
            <a:ext cx="714375" cy="857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92" name="Line 149"/>
          <p:cNvSpPr>
            <a:spLocks noChangeShapeType="1"/>
          </p:cNvSpPr>
          <p:nvPr/>
        </p:nvSpPr>
        <p:spPr bwMode="auto">
          <a:xfrm>
            <a:off x="3143250" y="5286375"/>
            <a:ext cx="214313" cy="1000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93" name="Line 149"/>
          <p:cNvSpPr>
            <a:spLocks noChangeShapeType="1"/>
          </p:cNvSpPr>
          <p:nvPr/>
        </p:nvSpPr>
        <p:spPr bwMode="auto">
          <a:xfrm>
            <a:off x="3500438" y="5286375"/>
            <a:ext cx="428625" cy="357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94" name="Line 149"/>
          <p:cNvSpPr>
            <a:spLocks noChangeShapeType="1"/>
          </p:cNvSpPr>
          <p:nvPr/>
        </p:nvSpPr>
        <p:spPr bwMode="auto">
          <a:xfrm flipH="1">
            <a:off x="2071688" y="5286375"/>
            <a:ext cx="571500" cy="1000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0" name="Блок-схема: знак завершения 49"/>
          <p:cNvSpPr/>
          <p:nvPr/>
        </p:nvSpPr>
        <p:spPr>
          <a:xfrm>
            <a:off x="4000500" y="6000750"/>
            <a:ext cx="1143000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deprive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1" name="Блок-схема: знак завершения 50"/>
          <p:cNvSpPr/>
          <p:nvPr/>
        </p:nvSpPr>
        <p:spPr>
          <a:xfrm>
            <a:off x="2786063" y="6286500"/>
            <a:ext cx="128587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threaten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2" name="Блок-схема: знак завершения 51"/>
          <p:cNvSpPr/>
          <p:nvPr/>
        </p:nvSpPr>
        <p:spPr>
          <a:xfrm>
            <a:off x="785813" y="6286500"/>
            <a:ext cx="1928812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assassinate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98" name="Line 149"/>
          <p:cNvSpPr>
            <a:spLocks noChangeShapeType="1"/>
          </p:cNvSpPr>
          <p:nvPr/>
        </p:nvSpPr>
        <p:spPr bwMode="auto">
          <a:xfrm flipH="1">
            <a:off x="1428750" y="5214938"/>
            <a:ext cx="785813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99" name="Line 149"/>
          <p:cNvSpPr>
            <a:spLocks noChangeShapeType="1"/>
          </p:cNvSpPr>
          <p:nvPr/>
        </p:nvSpPr>
        <p:spPr bwMode="auto">
          <a:xfrm flipH="1">
            <a:off x="1500188" y="5072063"/>
            <a:ext cx="714375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00" name="Line 149"/>
          <p:cNvSpPr>
            <a:spLocks noChangeShapeType="1"/>
          </p:cNvSpPr>
          <p:nvPr/>
        </p:nvSpPr>
        <p:spPr bwMode="auto">
          <a:xfrm flipH="1">
            <a:off x="2000250" y="3786188"/>
            <a:ext cx="214313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" name="Блок-схема: знак завершения 55"/>
          <p:cNvSpPr/>
          <p:nvPr/>
        </p:nvSpPr>
        <p:spPr>
          <a:xfrm>
            <a:off x="785813" y="5786438"/>
            <a:ext cx="1357312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sacrifice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7" name="Блок-схема: знак завершения 56"/>
          <p:cNvSpPr/>
          <p:nvPr/>
        </p:nvSpPr>
        <p:spPr>
          <a:xfrm>
            <a:off x="500063" y="5286375"/>
            <a:ext cx="1071562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suffer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03" name="Line 149"/>
          <p:cNvSpPr>
            <a:spLocks noChangeShapeType="1"/>
          </p:cNvSpPr>
          <p:nvPr/>
        </p:nvSpPr>
        <p:spPr bwMode="auto">
          <a:xfrm flipH="1" flipV="1">
            <a:off x="2500313" y="4214813"/>
            <a:ext cx="428625" cy="71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9" name="Блок-схема: знак завершения 58"/>
          <p:cNvSpPr/>
          <p:nvPr/>
        </p:nvSpPr>
        <p:spPr>
          <a:xfrm>
            <a:off x="1071563" y="4000500"/>
            <a:ext cx="1428750" cy="357188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positive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05" name="Line 149"/>
          <p:cNvSpPr>
            <a:spLocks noChangeShapeType="1"/>
          </p:cNvSpPr>
          <p:nvPr/>
        </p:nvSpPr>
        <p:spPr bwMode="auto">
          <a:xfrm>
            <a:off x="1214438" y="3786188"/>
            <a:ext cx="214312" cy="2047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06" name="Line 149"/>
          <p:cNvSpPr>
            <a:spLocks noChangeShapeType="1"/>
          </p:cNvSpPr>
          <p:nvPr/>
        </p:nvSpPr>
        <p:spPr bwMode="auto">
          <a:xfrm flipH="1">
            <a:off x="1214438" y="4357688"/>
            <a:ext cx="142875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07" name="Line 149"/>
          <p:cNvSpPr>
            <a:spLocks noChangeShapeType="1"/>
          </p:cNvSpPr>
          <p:nvPr/>
        </p:nvSpPr>
        <p:spPr bwMode="auto">
          <a:xfrm>
            <a:off x="2311400" y="4357688"/>
            <a:ext cx="117475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" name="Блок-схема: знак завершения 62"/>
          <p:cNvSpPr/>
          <p:nvPr/>
        </p:nvSpPr>
        <p:spPr>
          <a:xfrm>
            <a:off x="1928813" y="4500563"/>
            <a:ext cx="857250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trust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4" name="Блок-схема: знак завершения 63"/>
          <p:cNvSpPr/>
          <p:nvPr/>
        </p:nvSpPr>
        <p:spPr>
          <a:xfrm>
            <a:off x="714375" y="4500563"/>
            <a:ext cx="1143000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respect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5" name="Блок-схема: знак завершения 64"/>
          <p:cNvSpPr/>
          <p:nvPr/>
        </p:nvSpPr>
        <p:spPr>
          <a:xfrm>
            <a:off x="214313" y="3500438"/>
            <a:ext cx="1000125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award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6" name="Блок-схема: знак завершения 65"/>
          <p:cNvSpPr/>
          <p:nvPr/>
        </p:nvSpPr>
        <p:spPr>
          <a:xfrm>
            <a:off x="857250" y="3071813"/>
            <a:ext cx="1143000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admire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12" name="Line 149"/>
          <p:cNvSpPr>
            <a:spLocks noChangeShapeType="1"/>
          </p:cNvSpPr>
          <p:nvPr/>
        </p:nvSpPr>
        <p:spPr bwMode="auto">
          <a:xfrm>
            <a:off x="1500188" y="3429000"/>
            <a:ext cx="142875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Блок-схема: знак завершения 67"/>
          <p:cNvSpPr/>
          <p:nvPr/>
        </p:nvSpPr>
        <p:spPr>
          <a:xfrm>
            <a:off x="1928813" y="3429000"/>
            <a:ext cx="1714500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remember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14" name="Line 149"/>
          <p:cNvSpPr>
            <a:spLocks noChangeShapeType="1"/>
          </p:cNvSpPr>
          <p:nvPr/>
        </p:nvSpPr>
        <p:spPr bwMode="auto">
          <a:xfrm>
            <a:off x="2928938" y="2500313"/>
            <a:ext cx="500062" cy="357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" name="Блок-схема: знак завершения 69"/>
          <p:cNvSpPr/>
          <p:nvPr/>
        </p:nvSpPr>
        <p:spPr>
          <a:xfrm>
            <a:off x="1928813" y="2071688"/>
            <a:ext cx="1285875" cy="444500"/>
          </a:xfrm>
          <a:prstGeom prst="flowChartTerminator">
            <a:avLst/>
          </a:prstGeom>
          <a:solidFill>
            <a:srgbClr val="FFFFCC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activity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116" name="Line 149"/>
          <p:cNvSpPr>
            <a:spLocks noChangeShapeType="1"/>
          </p:cNvSpPr>
          <p:nvPr/>
        </p:nvSpPr>
        <p:spPr bwMode="auto">
          <a:xfrm>
            <a:off x="2500313" y="2500313"/>
            <a:ext cx="46037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17" name="Line 149"/>
          <p:cNvSpPr>
            <a:spLocks noChangeShapeType="1"/>
          </p:cNvSpPr>
          <p:nvPr/>
        </p:nvSpPr>
        <p:spPr bwMode="auto">
          <a:xfrm flipH="1">
            <a:off x="1285875" y="2428875"/>
            <a:ext cx="642938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18" name="Line 149"/>
          <p:cNvSpPr>
            <a:spLocks noChangeShapeType="1"/>
          </p:cNvSpPr>
          <p:nvPr/>
        </p:nvSpPr>
        <p:spPr bwMode="auto">
          <a:xfrm>
            <a:off x="1643063" y="2143125"/>
            <a:ext cx="285750" cy="61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19" name="Line 149"/>
          <p:cNvSpPr>
            <a:spLocks noChangeShapeType="1"/>
          </p:cNvSpPr>
          <p:nvPr/>
        </p:nvSpPr>
        <p:spPr bwMode="auto">
          <a:xfrm>
            <a:off x="1643063" y="1785938"/>
            <a:ext cx="428625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0" name="Line 149"/>
          <p:cNvSpPr>
            <a:spLocks noChangeShapeType="1"/>
          </p:cNvSpPr>
          <p:nvPr/>
        </p:nvSpPr>
        <p:spPr bwMode="auto">
          <a:xfrm>
            <a:off x="2000250" y="1285875"/>
            <a:ext cx="285750" cy="776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1" name="Line 149"/>
          <p:cNvSpPr>
            <a:spLocks noChangeShapeType="1"/>
          </p:cNvSpPr>
          <p:nvPr/>
        </p:nvSpPr>
        <p:spPr bwMode="auto">
          <a:xfrm flipH="1">
            <a:off x="2500313" y="1000125"/>
            <a:ext cx="46037" cy="1062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2" name="Line 149"/>
          <p:cNvSpPr>
            <a:spLocks noChangeShapeType="1"/>
          </p:cNvSpPr>
          <p:nvPr/>
        </p:nvSpPr>
        <p:spPr bwMode="auto">
          <a:xfrm flipH="1">
            <a:off x="2643188" y="1500188"/>
            <a:ext cx="28575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8" name="Блок-схема: знак завершения 77"/>
          <p:cNvSpPr/>
          <p:nvPr/>
        </p:nvSpPr>
        <p:spPr>
          <a:xfrm>
            <a:off x="2071688" y="2714625"/>
            <a:ext cx="100012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help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9" name="Блок-схема: знак завершения 78"/>
          <p:cNvSpPr/>
          <p:nvPr/>
        </p:nvSpPr>
        <p:spPr>
          <a:xfrm>
            <a:off x="642938" y="2571750"/>
            <a:ext cx="1357312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support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0" name="Блок-схема: знак завершения 79"/>
          <p:cNvSpPr/>
          <p:nvPr/>
        </p:nvSpPr>
        <p:spPr>
          <a:xfrm>
            <a:off x="357188" y="2000250"/>
            <a:ext cx="128587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protest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1" name="Блок-схема: знак завершения 80"/>
          <p:cNvSpPr/>
          <p:nvPr/>
        </p:nvSpPr>
        <p:spPr>
          <a:xfrm>
            <a:off x="357188" y="1428750"/>
            <a:ext cx="1428750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persuade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2" name="Блок-схема: знак завершения 81"/>
          <p:cNvSpPr/>
          <p:nvPr/>
        </p:nvSpPr>
        <p:spPr>
          <a:xfrm>
            <a:off x="928688" y="928688"/>
            <a:ext cx="1285875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preach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3" name="Блок-схема: знак завершения 82"/>
          <p:cNvSpPr/>
          <p:nvPr/>
        </p:nvSpPr>
        <p:spPr>
          <a:xfrm>
            <a:off x="2143125" y="642938"/>
            <a:ext cx="1000125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strike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4" name="Блок-схема: знак завершения 83"/>
          <p:cNvSpPr/>
          <p:nvPr/>
        </p:nvSpPr>
        <p:spPr>
          <a:xfrm>
            <a:off x="2714625" y="1143000"/>
            <a:ext cx="128587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organize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30" name="Line 149"/>
          <p:cNvSpPr>
            <a:spLocks noChangeShapeType="1"/>
          </p:cNvSpPr>
          <p:nvPr/>
        </p:nvSpPr>
        <p:spPr bwMode="auto">
          <a:xfrm flipH="1">
            <a:off x="2857500" y="1928813"/>
            <a:ext cx="214313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6" name="Блок-схема: знак завершения 85"/>
          <p:cNvSpPr/>
          <p:nvPr/>
        </p:nvSpPr>
        <p:spPr>
          <a:xfrm>
            <a:off x="2928938" y="1571625"/>
            <a:ext cx="128587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struggle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32" name="Line 149"/>
          <p:cNvSpPr>
            <a:spLocks noChangeShapeType="1"/>
          </p:cNvSpPr>
          <p:nvPr/>
        </p:nvSpPr>
        <p:spPr bwMode="auto">
          <a:xfrm flipH="1">
            <a:off x="4000500" y="1500188"/>
            <a:ext cx="642938" cy="128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" name="Блок-схема: знак завершения 87"/>
          <p:cNvSpPr/>
          <p:nvPr/>
        </p:nvSpPr>
        <p:spPr>
          <a:xfrm>
            <a:off x="4286250" y="1071563"/>
            <a:ext cx="928688" cy="444500"/>
          </a:xfrm>
          <a:prstGeom prst="flowChartTerminator">
            <a:avLst/>
          </a:prstGeom>
          <a:solidFill>
            <a:srgbClr val="FFFFCC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fight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134" name="Line 149"/>
          <p:cNvSpPr>
            <a:spLocks noChangeShapeType="1"/>
          </p:cNvSpPr>
          <p:nvPr/>
        </p:nvSpPr>
        <p:spPr bwMode="auto">
          <a:xfrm>
            <a:off x="4786313" y="1500188"/>
            <a:ext cx="357187" cy="1357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0" name="Блок-схема: знак завершения 89"/>
          <p:cNvSpPr/>
          <p:nvPr/>
        </p:nvSpPr>
        <p:spPr>
          <a:xfrm>
            <a:off x="5715000" y="1071563"/>
            <a:ext cx="785813" cy="444500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for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136" name="Line 149"/>
          <p:cNvSpPr>
            <a:spLocks noChangeShapeType="1"/>
          </p:cNvSpPr>
          <p:nvPr/>
        </p:nvSpPr>
        <p:spPr bwMode="auto">
          <a:xfrm flipH="1">
            <a:off x="5214938" y="1214438"/>
            <a:ext cx="500062" cy="71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7" name="Line 149"/>
          <p:cNvSpPr>
            <a:spLocks noChangeShapeType="1"/>
          </p:cNvSpPr>
          <p:nvPr/>
        </p:nvSpPr>
        <p:spPr bwMode="auto">
          <a:xfrm>
            <a:off x="5357813" y="642938"/>
            <a:ext cx="785812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8" name="Line 149"/>
          <p:cNvSpPr>
            <a:spLocks noChangeShapeType="1"/>
          </p:cNvSpPr>
          <p:nvPr/>
        </p:nvSpPr>
        <p:spPr bwMode="auto">
          <a:xfrm flipH="1">
            <a:off x="6286500" y="785813"/>
            <a:ext cx="71438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9" name="Line 149"/>
          <p:cNvSpPr>
            <a:spLocks noChangeShapeType="1"/>
          </p:cNvSpPr>
          <p:nvPr/>
        </p:nvSpPr>
        <p:spPr bwMode="auto">
          <a:xfrm flipH="1">
            <a:off x="6500813" y="1143000"/>
            <a:ext cx="285750" cy="71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40" name="Line 149"/>
          <p:cNvSpPr>
            <a:spLocks noChangeShapeType="1"/>
          </p:cNvSpPr>
          <p:nvPr/>
        </p:nvSpPr>
        <p:spPr bwMode="auto">
          <a:xfrm flipH="1" flipV="1">
            <a:off x="6500813" y="1428750"/>
            <a:ext cx="357187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41" name="Line 149"/>
          <p:cNvSpPr>
            <a:spLocks noChangeShapeType="1"/>
          </p:cNvSpPr>
          <p:nvPr/>
        </p:nvSpPr>
        <p:spPr bwMode="auto">
          <a:xfrm>
            <a:off x="6143625" y="1500188"/>
            <a:ext cx="46038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7" name="Блок-схема: знак завершения 96"/>
          <p:cNvSpPr/>
          <p:nvPr/>
        </p:nvSpPr>
        <p:spPr>
          <a:xfrm>
            <a:off x="3429000" y="428625"/>
            <a:ext cx="1928813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human rights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8" name="Блок-схема: знак завершения 97"/>
          <p:cNvSpPr/>
          <p:nvPr/>
        </p:nvSpPr>
        <p:spPr>
          <a:xfrm>
            <a:off x="5857875" y="428625"/>
            <a:ext cx="1285875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freedom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9" name="Блок-схема: знак завершения 98"/>
          <p:cNvSpPr/>
          <p:nvPr/>
        </p:nvSpPr>
        <p:spPr>
          <a:xfrm>
            <a:off x="6786563" y="857250"/>
            <a:ext cx="1071562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justice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0" name="Блок-схема: знак завершения 99"/>
          <p:cNvSpPr/>
          <p:nvPr/>
        </p:nvSpPr>
        <p:spPr>
          <a:xfrm>
            <a:off x="6858000" y="1357313"/>
            <a:ext cx="2000250" cy="357187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independence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1" name="Блок-схема: знак завершения 100"/>
          <p:cNvSpPr/>
          <p:nvPr/>
        </p:nvSpPr>
        <p:spPr>
          <a:xfrm>
            <a:off x="5500688" y="1714500"/>
            <a:ext cx="1071562" cy="357188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peace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51</Words>
  <Application>Microsoft Office PowerPoint</Application>
  <PresentationFormat>Экран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Николаевна</dc:creator>
  <cp:lastModifiedBy>Лариса Николаевна</cp:lastModifiedBy>
  <cp:revision>3</cp:revision>
  <dcterms:created xsi:type="dcterms:W3CDTF">2009-01-26T16:26:25Z</dcterms:created>
  <dcterms:modified xsi:type="dcterms:W3CDTF">2009-11-08T15:55:07Z</dcterms:modified>
</cp:coreProperties>
</file>