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0" r:id="rId2"/>
    <p:sldId id="351" r:id="rId3"/>
    <p:sldId id="347" r:id="rId4"/>
    <p:sldId id="318" r:id="rId5"/>
    <p:sldId id="332" r:id="rId6"/>
    <p:sldId id="331" r:id="rId7"/>
    <p:sldId id="349" r:id="rId8"/>
    <p:sldId id="316" r:id="rId9"/>
    <p:sldId id="350" r:id="rId10"/>
    <p:sldId id="311" r:id="rId11"/>
    <p:sldId id="352" r:id="rId12"/>
    <p:sldId id="34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  <a:srgbClr val="008000"/>
    <a:srgbClr val="E0E3BB"/>
    <a:srgbClr val="99FFCC"/>
    <a:srgbClr val="FFFF00"/>
    <a:srgbClr val="FF3300"/>
    <a:srgbClr val="66CC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8" autoAdjust="0"/>
    <p:restoredTop sz="93775" autoAdjust="0"/>
  </p:normalViewPr>
  <p:slideViewPr>
    <p:cSldViewPr>
      <p:cViewPr>
        <p:scale>
          <a:sx n="66" d="100"/>
          <a:sy n="66" d="100"/>
        </p:scale>
        <p:origin x="-6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37EB0C-1087-4E08-8D4B-B99DEC4CD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19F6E-B76C-49E6-8DCC-EDC1002C5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940A7-F38A-4AA4-B3EA-38052533C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202C-10D7-487D-83BB-55AA39A85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442C9-F15F-454F-9AAC-6A6C39D99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47F1C-7C68-45FD-9C1E-53BCC3824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4305-D568-4E7C-9F46-42094796D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51BF-F759-4313-923F-6B696090B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524A-0A76-4AEF-8DBB-5AF627B1C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A0DEC-9269-41D0-90F6-783F49B13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F58B7-2A39-4E99-875A-7548389F0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6DFFB-B86D-4E55-A0D7-CDE1A2790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929737E-A36B-4C35-A75F-10275209E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&#1052;&#1072;&#1084;&#1072;\&#1052;&#1086;&#1080;%20&#1076;&#1086;&#1082;&#1091;&#1084;&#1077;&#1085;&#1090;&#1099;\&#1050;&#1088;&#1080;&#1090;&#1080;&#1095;&#1077;&#1089;&#1082;&#1086;&#1077;%20&#1084;&#1099;&#1096;&#1083;&#1077;&#1085;&#1080;&#1077;\&#1058;&#1088;&#1077;&#1085;&#1080;&#1085;&#1075;%206%20&#1096;&#1083;&#1103;&#1087;%20&#1084;&#1099;&#1096;&#1083;&#1077;&#1085;&#1080;&#1103;.files\greenhat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%20&#1053;&#1080;&#1082;&#1086;&#1083;&#1072;&#1077;&#1074;&#1085;&#1072;\Desktop\&#1059;&#1088;&#1086;&#1082;%20&#1052;&#1072;&#1088;&#1090;&#1080;&#1085;%20&#1051;&#1102;&#1090;&#1077;&#1088;%20&#1050;&#1080;&#1085;&#1075;\What%20%20a%20wondeful%20world.mp3" TargetMode="Externa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gif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%20&#1053;&#1080;&#1082;&#1086;&#1083;&#1072;&#1077;&#1074;&#1085;&#1072;\Desktop\&#1059;&#1088;&#1086;&#1082;%20&#1052;&#1072;&#1088;&#1090;&#1080;&#1085;%20&#1051;&#1102;&#1090;&#1077;&#1088;%20&#1050;&#1080;&#1085;&#1075;\53_we_shall_overcome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%20&#1053;&#1080;&#1082;&#1086;&#1083;&#1072;&#1077;&#1074;&#1085;&#1072;\Desktop\&#1059;&#1088;&#1086;&#1082;%20&#1052;&#1072;&#1088;&#1090;&#1080;&#1085;%20&#1051;&#1102;&#1090;&#1077;&#1088;%20&#1050;&#1080;&#1085;&#1075;\We%20shall%20overcome.mp3" TargetMode="External"/><Relationship Id="rId6" Type="http://schemas.openxmlformats.org/officeDocument/2006/relationships/image" Target="file:///C:\Documents%20and%20Settings\&#1052;&#1072;&#1084;&#1072;\&#1052;&#1086;&#1080;%20&#1076;&#1086;&#1082;&#1091;&#1084;&#1077;&#1085;&#1090;&#1099;\&#1050;&#1088;&#1080;&#1090;&#1080;&#1095;&#1077;&#1089;&#1082;&#1086;&#1077;%20&#1084;&#1099;&#1096;&#1083;&#1077;&#1085;&#1080;&#1077;\&#1058;&#1088;&#1077;&#1085;&#1080;&#1085;&#1075;%206%20&#1096;&#1083;&#1103;&#1087;%20&#1084;&#1099;&#1096;&#1083;&#1077;&#1085;&#1080;&#1103;.files\whitehat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95;&#1100;%20&#1052;&#1072;&#1088;&#1080;&#1090;&#1085;&#1072;%20&#1051;&#1102;&#1090;&#1077;&#1088;&#1072;%20&#1050;&#1080;&#1085;&#1075;&#1072;.flv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Documents%20and%20Settings\&#1052;&#1072;&#1084;&#1072;\&#1052;&#1086;&#1080;%20&#1076;&#1086;&#1082;&#1091;&#1084;&#1077;&#1085;&#1090;&#1099;\&#1050;&#1088;&#1080;&#1090;&#1080;&#1095;&#1077;&#1089;&#1082;&#1086;&#1077;%20&#1084;&#1099;&#1096;&#1083;&#1077;&#1085;&#1080;&#1077;\&#1058;&#1088;&#1077;&#1085;&#1080;&#1085;&#1075;%206%20&#1096;&#1083;&#1103;&#1087;%20&#1084;&#1099;&#1096;&#1083;&#1077;&#1085;&#1080;&#1103;.files\redhat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rtin_luther_king__534634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26" y="0"/>
            <a:ext cx="5214974" cy="37147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0450" y="3571876"/>
            <a:ext cx="8983550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Martin Luther King </a:t>
            </a:r>
          </a:p>
          <a:p>
            <a:pPr algn="ctr">
              <a:defRPr/>
            </a:pP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I have a dream</a:t>
            </a:r>
            <a:endParaRPr lang="ru-RU" sz="6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468677" y="5530350"/>
            <a:ext cx="60235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Дикая Н.А. , учитель английского языка,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ГОУСОШ № 347 с углубленным изучением английского 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языка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Санкт-Петербург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857375" y="571500"/>
            <a:ext cx="342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Cinquains</a:t>
            </a:r>
            <a:endParaRPr lang="en-US" sz="4400">
              <a:solidFill>
                <a:schemeClr val="accent2"/>
              </a:solidFill>
            </a:endParaRPr>
          </a:p>
        </p:txBody>
      </p:sp>
      <p:pic>
        <p:nvPicPr>
          <p:cNvPr id="11267" name="Picture 5" descr="C:\Documents and Settings\Мама\Мои документы\Критическое мышление\Тренинг 6 шляп мышления.files\greenhat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975" y="642938"/>
            <a:ext cx="1047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28625" y="2143125"/>
            <a:ext cx="59293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3600" b="1">
                <a:latin typeface="Times New Roman" pitchFamily="18" charset="0"/>
                <a:cs typeface="Times New Roman" pitchFamily="18" charset="0"/>
              </a:rPr>
              <a:t>1. Martin Luther King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latin typeface="Times New Roman" pitchFamily="18" charset="0"/>
                <a:cs typeface="Times New Roman" pitchFamily="18" charset="0"/>
              </a:rPr>
              <a:t>2. honest, brave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latin typeface="Times New Roman" pitchFamily="18" charset="0"/>
                <a:cs typeface="Times New Roman" pitchFamily="18" charset="0"/>
              </a:rPr>
              <a:t>3. to fight, to help, to protest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latin typeface="Times New Roman" pitchFamily="18" charset="0"/>
                <a:cs typeface="Times New Roman" pitchFamily="18" charset="0"/>
              </a:rPr>
              <a:t>4. He was against racism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latin typeface="Times New Roman" pitchFamily="18" charset="0"/>
                <a:cs typeface="Times New Roman" pitchFamily="18" charset="0"/>
              </a:rPr>
              <a:t>5. hero</a:t>
            </a:r>
          </a:p>
        </p:txBody>
      </p:sp>
      <p:pic>
        <p:nvPicPr>
          <p:cNvPr id="11269" name="Рисунок 6" descr="1212197257AWKE2b3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0"/>
            <a:ext cx="37750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4" descr="ml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4357688"/>
            <a:ext cx="15414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428750" y="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What wonderful world</a:t>
            </a:r>
            <a:endParaRPr lang="en-US" sz="4400">
              <a:solidFill>
                <a:schemeClr val="accent2"/>
              </a:solidFill>
            </a:endParaRPr>
          </a:p>
        </p:txBody>
      </p:sp>
      <p:pic>
        <p:nvPicPr>
          <p:cNvPr id="12291" name="Рисунок 3" descr="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88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5" descr="flower4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50"/>
            <a:ext cx="25669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9" descr="Рисунок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388" y="928688"/>
            <a:ext cx="31226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10" descr="7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92868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11" descr="3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8" y="3071813"/>
            <a:ext cx="28575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 descr="http://www.daler.ru/pictures/nature/rainbow/vrwfdlal2k6tkw5a26ygwfssn5yo8u3j_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88" y="5000625"/>
            <a:ext cx="29416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4" descr="Клипарт Рукопожат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88" y="5000625"/>
            <a:ext cx="3071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6" descr="http://photosalbums.ru/data/media/62/7840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88" y="3071813"/>
            <a:ext cx="3071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What  a wondeful worl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2438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28588" y="1214438"/>
            <a:ext cx="901541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indent="228600" eaLnBrk="0" hangingPunct="0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Epigraph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                                  All the great things are simple,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              and many can be expressed in a single word:     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                   freedom, justice, honour, duty, mercy, hope.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Winston Churchill . 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/>
            <a:endParaRPr lang="en-US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806450" y="3929063"/>
            <a:ext cx="8337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We can do not great things-only small things with great love.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Mother Teresa.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erez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071942"/>
            <a:ext cx="2095500" cy="25241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4820" name="Picture 4" descr="http://www.mutsengi.com/wp-content/uploads/2008/07/winston_churchill_british_bulldog_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2643206" cy="242889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318" name="WordArt 4" descr="speb_fl"/>
          <p:cNvSpPr>
            <a:spLocks noChangeArrowheads="1" noChangeShapeType="1" noTextEdit="1"/>
          </p:cNvSpPr>
          <p:nvPr/>
        </p:nvSpPr>
        <p:spPr bwMode="auto">
          <a:xfrm>
            <a:off x="3143250" y="571500"/>
            <a:ext cx="3373438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Home work</a:t>
            </a:r>
            <a:endParaRPr lang="ru-RU" sz="3600" kern="10">
              <a:ln w="254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1793_MartinLu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43497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A Sign at the Greyhound Bus St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357188"/>
            <a:ext cx="257175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http://faculty.umf.maine.edu/~walters/web%20104/30s%20parks%20segreg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000500"/>
            <a:ext cx="435768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2" descr="http://www.taylormarsh.com/images2/segregation-scho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2857500"/>
            <a:ext cx="3190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53_we_shall_overco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188" y="642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357563" y="2857500"/>
            <a:ext cx="1285875" cy="444500"/>
          </a:xfrm>
          <a:prstGeom prst="flowChartTerminator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Hero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5000625" y="2857500"/>
            <a:ext cx="1285875" cy="4445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against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5143500" y="2286000"/>
            <a:ext cx="71437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war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01" name="Line 149"/>
          <p:cNvSpPr>
            <a:spLocks noChangeShapeType="1"/>
          </p:cNvSpPr>
          <p:nvPr/>
        </p:nvSpPr>
        <p:spPr bwMode="auto">
          <a:xfrm>
            <a:off x="5572125" y="2643188"/>
            <a:ext cx="46038" cy="214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6000750" y="2286000"/>
            <a:ext cx="1071563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slavery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03" name="Line 149"/>
          <p:cNvSpPr>
            <a:spLocks noChangeShapeType="1"/>
          </p:cNvSpPr>
          <p:nvPr/>
        </p:nvSpPr>
        <p:spPr bwMode="auto">
          <a:xfrm flipH="1">
            <a:off x="6143625" y="2643188"/>
            <a:ext cx="142875" cy="214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6500813" y="2714625"/>
            <a:ext cx="107156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racism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05" name="Line 149"/>
          <p:cNvSpPr>
            <a:spLocks noChangeShapeType="1"/>
          </p:cNvSpPr>
          <p:nvPr/>
        </p:nvSpPr>
        <p:spPr bwMode="auto">
          <a:xfrm flipH="1">
            <a:off x="6286500" y="2928938"/>
            <a:ext cx="214313" cy="714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6715125" y="3143250"/>
            <a:ext cx="2000250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unemployment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07" name="Line 149"/>
          <p:cNvSpPr>
            <a:spLocks noChangeShapeType="1"/>
          </p:cNvSpPr>
          <p:nvPr/>
        </p:nvSpPr>
        <p:spPr bwMode="auto">
          <a:xfrm flipH="1" flipV="1">
            <a:off x="6286500" y="3214688"/>
            <a:ext cx="428625" cy="714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858000" y="3571875"/>
            <a:ext cx="1643063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child </a:t>
            </a:r>
            <a:r>
              <a:rPr lang="en-US" b="1" dirty="0" err="1">
                <a:solidFill>
                  <a:schemeClr val="tx1"/>
                </a:solidFill>
              </a:rPr>
              <a:t>labour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09" name="Line 149"/>
          <p:cNvSpPr>
            <a:spLocks noChangeShapeType="1"/>
          </p:cNvSpPr>
          <p:nvPr/>
        </p:nvSpPr>
        <p:spPr bwMode="auto">
          <a:xfrm flipH="1" flipV="1">
            <a:off x="6143625" y="3286125"/>
            <a:ext cx="785813" cy="3571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5643563" y="3857625"/>
            <a:ext cx="1214437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violence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11" name="Line 149"/>
          <p:cNvSpPr>
            <a:spLocks noChangeShapeType="1"/>
          </p:cNvSpPr>
          <p:nvPr/>
        </p:nvSpPr>
        <p:spPr bwMode="auto">
          <a:xfrm flipH="1" flipV="1">
            <a:off x="6000750" y="3286125"/>
            <a:ext cx="428625" cy="571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4714875" y="3429000"/>
            <a:ext cx="1214438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poverty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13" name="Line 149"/>
          <p:cNvSpPr>
            <a:spLocks noChangeShapeType="1"/>
          </p:cNvSpPr>
          <p:nvPr/>
        </p:nvSpPr>
        <p:spPr bwMode="auto">
          <a:xfrm flipV="1">
            <a:off x="5214938" y="3286125"/>
            <a:ext cx="142875" cy="142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49"/>
          <p:cNvSpPr>
            <a:spLocks noChangeShapeType="1"/>
          </p:cNvSpPr>
          <p:nvPr/>
        </p:nvSpPr>
        <p:spPr bwMode="auto">
          <a:xfrm>
            <a:off x="4214813" y="3357563"/>
            <a:ext cx="1428750" cy="11430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5643563" y="4357688"/>
            <a:ext cx="1357312" cy="444500"/>
          </a:xfrm>
          <a:prstGeom prst="flowChartTerminator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qualities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7072313" y="4071938"/>
            <a:ext cx="1000125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brave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17" name="Line 149"/>
          <p:cNvSpPr>
            <a:spLocks noChangeShapeType="1"/>
          </p:cNvSpPr>
          <p:nvPr/>
        </p:nvSpPr>
        <p:spPr bwMode="auto">
          <a:xfrm flipH="1">
            <a:off x="6929438" y="4286250"/>
            <a:ext cx="142875" cy="142875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Блок-схема: знак завершения 22"/>
          <p:cNvSpPr/>
          <p:nvPr/>
        </p:nvSpPr>
        <p:spPr>
          <a:xfrm>
            <a:off x="7143750" y="4500563"/>
            <a:ext cx="1214438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honest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19" name="Line 149"/>
          <p:cNvSpPr>
            <a:spLocks noChangeShapeType="1"/>
          </p:cNvSpPr>
          <p:nvPr/>
        </p:nvSpPr>
        <p:spPr bwMode="auto">
          <a:xfrm flipH="1">
            <a:off x="6954838" y="4597400"/>
            <a:ext cx="188912" cy="46038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49"/>
          <p:cNvSpPr>
            <a:spLocks noChangeShapeType="1"/>
          </p:cNvSpPr>
          <p:nvPr/>
        </p:nvSpPr>
        <p:spPr bwMode="auto">
          <a:xfrm flipH="1" flipV="1">
            <a:off x="6929438" y="4786313"/>
            <a:ext cx="285750" cy="214312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Блок-схема: знак завершения 25"/>
          <p:cNvSpPr/>
          <p:nvPr/>
        </p:nvSpPr>
        <p:spPr>
          <a:xfrm>
            <a:off x="7143750" y="4929188"/>
            <a:ext cx="1214438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modest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Блок-схема: знак завершения 26"/>
          <p:cNvSpPr/>
          <p:nvPr/>
        </p:nvSpPr>
        <p:spPr>
          <a:xfrm>
            <a:off x="6929438" y="5357813"/>
            <a:ext cx="1071562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patient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23" name="Line 149"/>
          <p:cNvSpPr>
            <a:spLocks noChangeShapeType="1"/>
          </p:cNvSpPr>
          <p:nvPr/>
        </p:nvSpPr>
        <p:spPr bwMode="auto">
          <a:xfrm flipH="1" flipV="1">
            <a:off x="6572250" y="4786313"/>
            <a:ext cx="428625" cy="57150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49"/>
          <p:cNvSpPr>
            <a:spLocks noChangeShapeType="1"/>
          </p:cNvSpPr>
          <p:nvPr/>
        </p:nvSpPr>
        <p:spPr bwMode="auto">
          <a:xfrm flipH="1" flipV="1">
            <a:off x="6429375" y="4786313"/>
            <a:ext cx="428625" cy="1000125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Блок-схема: знак завершения 29"/>
          <p:cNvSpPr/>
          <p:nvPr/>
        </p:nvSpPr>
        <p:spPr>
          <a:xfrm>
            <a:off x="6500813" y="5786438"/>
            <a:ext cx="785812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wise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5572125" y="5429250"/>
            <a:ext cx="1071563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helpful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27" name="Line 149"/>
          <p:cNvSpPr>
            <a:spLocks noChangeShapeType="1"/>
          </p:cNvSpPr>
          <p:nvPr/>
        </p:nvSpPr>
        <p:spPr bwMode="auto">
          <a:xfrm flipH="1" flipV="1">
            <a:off x="6143625" y="4786313"/>
            <a:ext cx="71438" cy="642937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49"/>
          <p:cNvSpPr>
            <a:spLocks noChangeShapeType="1"/>
          </p:cNvSpPr>
          <p:nvPr/>
        </p:nvSpPr>
        <p:spPr bwMode="auto">
          <a:xfrm flipV="1">
            <a:off x="5572125" y="4786313"/>
            <a:ext cx="214313" cy="214312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Блок-схема: знак завершения 33"/>
          <p:cNvSpPr/>
          <p:nvPr/>
        </p:nvSpPr>
        <p:spPr>
          <a:xfrm>
            <a:off x="4857750" y="5000625"/>
            <a:ext cx="1214438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reliable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30" name="Line 149"/>
          <p:cNvSpPr>
            <a:spLocks noChangeShapeType="1"/>
          </p:cNvSpPr>
          <p:nvPr/>
        </p:nvSpPr>
        <p:spPr bwMode="auto">
          <a:xfrm>
            <a:off x="3786188" y="3357563"/>
            <a:ext cx="142875" cy="7858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Блок-схема: знак завершения 35"/>
          <p:cNvSpPr/>
          <p:nvPr/>
        </p:nvSpPr>
        <p:spPr>
          <a:xfrm>
            <a:off x="2928938" y="4143375"/>
            <a:ext cx="2214562" cy="444500"/>
          </a:xfrm>
          <a:prstGeom prst="flowChartTerminator">
            <a:avLst/>
          </a:prstGeom>
          <a:solidFill>
            <a:srgbClr val="FFFFCC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consequences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7" name="Блок-схема: знак завершения 36"/>
          <p:cNvSpPr/>
          <p:nvPr/>
        </p:nvSpPr>
        <p:spPr>
          <a:xfrm>
            <a:off x="2214563" y="4929188"/>
            <a:ext cx="1428750" cy="357187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negative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33" name="Line 149"/>
          <p:cNvSpPr>
            <a:spLocks noChangeShapeType="1"/>
          </p:cNvSpPr>
          <p:nvPr/>
        </p:nvSpPr>
        <p:spPr bwMode="auto">
          <a:xfrm flipH="1">
            <a:off x="3286125" y="4572000"/>
            <a:ext cx="142875" cy="3571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Блок-схема: знак завершения 38"/>
          <p:cNvSpPr/>
          <p:nvPr/>
        </p:nvSpPr>
        <p:spPr>
          <a:xfrm>
            <a:off x="3929063" y="5143500"/>
            <a:ext cx="78581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exile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Блок-схема: знак завершения 39"/>
          <p:cNvSpPr/>
          <p:nvPr/>
        </p:nvSpPr>
        <p:spPr>
          <a:xfrm>
            <a:off x="3857625" y="4714875"/>
            <a:ext cx="100012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arrest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36" name="Line 149"/>
          <p:cNvSpPr>
            <a:spLocks noChangeShapeType="1"/>
          </p:cNvSpPr>
          <p:nvPr/>
        </p:nvSpPr>
        <p:spPr bwMode="auto">
          <a:xfrm flipV="1">
            <a:off x="3571875" y="4857750"/>
            <a:ext cx="285750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Line 149"/>
          <p:cNvSpPr>
            <a:spLocks noChangeShapeType="1"/>
          </p:cNvSpPr>
          <p:nvPr/>
        </p:nvSpPr>
        <p:spPr bwMode="auto">
          <a:xfrm>
            <a:off x="3571875" y="5214938"/>
            <a:ext cx="357188" cy="714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Блок-схема: знак завершения 42"/>
          <p:cNvSpPr/>
          <p:nvPr/>
        </p:nvSpPr>
        <p:spPr>
          <a:xfrm>
            <a:off x="3857625" y="5572125"/>
            <a:ext cx="157162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loneliness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39" name="Line 149"/>
          <p:cNvSpPr>
            <a:spLocks noChangeShapeType="1"/>
          </p:cNvSpPr>
          <p:nvPr/>
        </p:nvSpPr>
        <p:spPr bwMode="auto">
          <a:xfrm>
            <a:off x="3286125" y="5286375"/>
            <a:ext cx="714375" cy="85725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0" name="Line 149"/>
          <p:cNvSpPr>
            <a:spLocks noChangeShapeType="1"/>
          </p:cNvSpPr>
          <p:nvPr/>
        </p:nvSpPr>
        <p:spPr bwMode="auto">
          <a:xfrm>
            <a:off x="3143250" y="5286375"/>
            <a:ext cx="214313" cy="10001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1" name="Line 149"/>
          <p:cNvSpPr>
            <a:spLocks noChangeShapeType="1"/>
          </p:cNvSpPr>
          <p:nvPr/>
        </p:nvSpPr>
        <p:spPr bwMode="auto">
          <a:xfrm>
            <a:off x="3500438" y="5286375"/>
            <a:ext cx="428625" cy="3571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2" name="Line 149"/>
          <p:cNvSpPr>
            <a:spLocks noChangeShapeType="1"/>
          </p:cNvSpPr>
          <p:nvPr/>
        </p:nvSpPr>
        <p:spPr bwMode="auto">
          <a:xfrm flipH="1">
            <a:off x="2071688" y="5286375"/>
            <a:ext cx="571500" cy="10001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Блок-схема: знак завершения 47"/>
          <p:cNvSpPr/>
          <p:nvPr/>
        </p:nvSpPr>
        <p:spPr>
          <a:xfrm>
            <a:off x="4000500" y="6000750"/>
            <a:ext cx="1143000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deprive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Блок-схема: знак завершения 48"/>
          <p:cNvSpPr/>
          <p:nvPr/>
        </p:nvSpPr>
        <p:spPr>
          <a:xfrm>
            <a:off x="2786063" y="6286500"/>
            <a:ext cx="128587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threaten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Блок-схема: знак завершения 49"/>
          <p:cNvSpPr/>
          <p:nvPr/>
        </p:nvSpPr>
        <p:spPr>
          <a:xfrm>
            <a:off x="785813" y="6286500"/>
            <a:ext cx="192881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assassinate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46" name="Line 149"/>
          <p:cNvSpPr>
            <a:spLocks noChangeShapeType="1"/>
          </p:cNvSpPr>
          <p:nvPr/>
        </p:nvSpPr>
        <p:spPr bwMode="auto">
          <a:xfrm flipH="1">
            <a:off x="1428750" y="5214938"/>
            <a:ext cx="785813" cy="5715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7" name="Line 149"/>
          <p:cNvSpPr>
            <a:spLocks noChangeShapeType="1"/>
          </p:cNvSpPr>
          <p:nvPr/>
        </p:nvSpPr>
        <p:spPr bwMode="auto">
          <a:xfrm flipH="1">
            <a:off x="1500188" y="5072063"/>
            <a:ext cx="714375" cy="28575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8" name="Line 149"/>
          <p:cNvSpPr>
            <a:spLocks noChangeShapeType="1"/>
          </p:cNvSpPr>
          <p:nvPr/>
        </p:nvSpPr>
        <p:spPr bwMode="auto">
          <a:xfrm flipH="1">
            <a:off x="2000250" y="3786188"/>
            <a:ext cx="214313" cy="214312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" name="Блок-схема: знак завершения 53"/>
          <p:cNvSpPr/>
          <p:nvPr/>
        </p:nvSpPr>
        <p:spPr>
          <a:xfrm>
            <a:off x="785813" y="5786438"/>
            <a:ext cx="1357312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sacrifice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Блок-схема: знак завершения 54"/>
          <p:cNvSpPr/>
          <p:nvPr/>
        </p:nvSpPr>
        <p:spPr>
          <a:xfrm>
            <a:off x="500063" y="5286375"/>
            <a:ext cx="107156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suffer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51" name="Line 149"/>
          <p:cNvSpPr>
            <a:spLocks noChangeShapeType="1"/>
          </p:cNvSpPr>
          <p:nvPr/>
        </p:nvSpPr>
        <p:spPr bwMode="auto">
          <a:xfrm flipH="1" flipV="1">
            <a:off x="2500313" y="4214813"/>
            <a:ext cx="428625" cy="71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" name="Блок-схема: знак завершения 56"/>
          <p:cNvSpPr/>
          <p:nvPr/>
        </p:nvSpPr>
        <p:spPr>
          <a:xfrm>
            <a:off x="1071563" y="4000500"/>
            <a:ext cx="1428750" cy="3571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positive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53" name="Line 149"/>
          <p:cNvSpPr>
            <a:spLocks noChangeShapeType="1"/>
          </p:cNvSpPr>
          <p:nvPr/>
        </p:nvSpPr>
        <p:spPr bwMode="auto">
          <a:xfrm>
            <a:off x="1214438" y="3786188"/>
            <a:ext cx="214312" cy="20478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54" name="Line 149"/>
          <p:cNvSpPr>
            <a:spLocks noChangeShapeType="1"/>
          </p:cNvSpPr>
          <p:nvPr/>
        </p:nvSpPr>
        <p:spPr bwMode="auto">
          <a:xfrm flipH="1">
            <a:off x="1214438" y="4357688"/>
            <a:ext cx="142875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55" name="Line 149"/>
          <p:cNvSpPr>
            <a:spLocks noChangeShapeType="1"/>
          </p:cNvSpPr>
          <p:nvPr/>
        </p:nvSpPr>
        <p:spPr bwMode="auto">
          <a:xfrm>
            <a:off x="2311400" y="4357688"/>
            <a:ext cx="117475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Блок-схема: знак завершения 60"/>
          <p:cNvSpPr/>
          <p:nvPr/>
        </p:nvSpPr>
        <p:spPr>
          <a:xfrm>
            <a:off x="1928813" y="4500563"/>
            <a:ext cx="857250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trust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Блок-схема: знак завершения 61"/>
          <p:cNvSpPr/>
          <p:nvPr/>
        </p:nvSpPr>
        <p:spPr>
          <a:xfrm>
            <a:off x="714375" y="4500563"/>
            <a:ext cx="1143000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respect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Блок-схема: знак завершения 63"/>
          <p:cNvSpPr/>
          <p:nvPr/>
        </p:nvSpPr>
        <p:spPr>
          <a:xfrm>
            <a:off x="214313" y="3500438"/>
            <a:ext cx="1000125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award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Блок-схема: знак завершения 64"/>
          <p:cNvSpPr/>
          <p:nvPr/>
        </p:nvSpPr>
        <p:spPr>
          <a:xfrm>
            <a:off x="857250" y="3071813"/>
            <a:ext cx="1143000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admire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60" name="Line 149"/>
          <p:cNvSpPr>
            <a:spLocks noChangeShapeType="1"/>
          </p:cNvSpPr>
          <p:nvPr/>
        </p:nvSpPr>
        <p:spPr bwMode="auto">
          <a:xfrm>
            <a:off x="1500188" y="3429000"/>
            <a:ext cx="142875" cy="5619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" name="Блок-схема: знак завершения 66"/>
          <p:cNvSpPr/>
          <p:nvPr/>
        </p:nvSpPr>
        <p:spPr>
          <a:xfrm>
            <a:off x="1928813" y="3429000"/>
            <a:ext cx="1714500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remember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62" name="Line 149"/>
          <p:cNvSpPr>
            <a:spLocks noChangeShapeType="1"/>
          </p:cNvSpPr>
          <p:nvPr/>
        </p:nvSpPr>
        <p:spPr bwMode="auto">
          <a:xfrm>
            <a:off x="2928938" y="2500313"/>
            <a:ext cx="500062" cy="357187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" name="Блок-схема: знак завершения 68"/>
          <p:cNvSpPr/>
          <p:nvPr/>
        </p:nvSpPr>
        <p:spPr>
          <a:xfrm>
            <a:off x="1928813" y="2071688"/>
            <a:ext cx="1285875" cy="444500"/>
          </a:xfrm>
          <a:prstGeom prst="flowChartTerminator">
            <a:avLst/>
          </a:prstGeom>
          <a:solidFill>
            <a:srgbClr val="FFFFCC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activity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164" name="Line 149"/>
          <p:cNvSpPr>
            <a:spLocks noChangeShapeType="1"/>
          </p:cNvSpPr>
          <p:nvPr/>
        </p:nvSpPr>
        <p:spPr bwMode="auto">
          <a:xfrm>
            <a:off x="2500313" y="2500313"/>
            <a:ext cx="46037" cy="214312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65" name="Line 149"/>
          <p:cNvSpPr>
            <a:spLocks noChangeShapeType="1"/>
          </p:cNvSpPr>
          <p:nvPr/>
        </p:nvSpPr>
        <p:spPr bwMode="auto">
          <a:xfrm flipH="1">
            <a:off x="1285875" y="2428875"/>
            <a:ext cx="642938" cy="142875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66" name="Line 149"/>
          <p:cNvSpPr>
            <a:spLocks noChangeShapeType="1"/>
          </p:cNvSpPr>
          <p:nvPr/>
        </p:nvSpPr>
        <p:spPr bwMode="auto">
          <a:xfrm>
            <a:off x="1643063" y="2143125"/>
            <a:ext cx="285750" cy="61913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67" name="Line 149"/>
          <p:cNvSpPr>
            <a:spLocks noChangeShapeType="1"/>
          </p:cNvSpPr>
          <p:nvPr/>
        </p:nvSpPr>
        <p:spPr bwMode="auto">
          <a:xfrm>
            <a:off x="1643063" y="1785938"/>
            <a:ext cx="428625" cy="28575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68" name="Line 149"/>
          <p:cNvSpPr>
            <a:spLocks noChangeShapeType="1"/>
          </p:cNvSpPr>
          <p:nvPr/>
        </p:nvSpPr>
        <p:spPr bwMode="auto">
          <a:xfrm>
            <a:off x="2000250" y="1285875"/>
            <a:ext cx="285750" cy="776288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69" name="Line 149"/>
          <p:cNvSpPr>
            <a:spLocks noChangeShapeType="1"/>
          </p:cNvSpPr>
          <p:nvPr/>
        </p:nvSpPr>
        <p:spPr bwMode="auto">
          <a:xfrm flipH="1">
            <a:off x="2500313" y="1000125"/>
            <a:ext cx="46037" cy="1062038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70" name="Line 149"/>
          <p:cNvSpPr>
            <a:spLocks noChangeShapeType="1"/>
          </p:cNvSpPr>
          <p:nvPr/>
        </p:nvSpPr>
        <p:spPr bwMode="auto">
          <a:xfrm flipH="1">
            <a:off x="2643188" y="1500188"/>
            <a:ext cx="285750" cy="57150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" name="Блок-схема: знак завершения 76"/>
          <p:cNvSpPr/>
          <p:nvPr/>
        </p:nvSpPr>
        <p:spPr>
          <a:xfrm>
            <a:off x="2071688" y="2714625"/>
            <a:ext cx="100012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help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Блок-схема: знак завершения 77"/>
          <p:cNvSpPr/>
          <p:nvPr/>
        </p:nvSpPr>
        <p:spPr>
          <a:xfrm>
            <a:off x="642938" y="2571750"/>
            <a:ext cx="135731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support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Блок-схема: знак завершения 78"/>
          <p:cNvSpPr/>
          <p:nvPr/>
        </p:nvSpPr>
        <p:spPr>
          <a:xfrm>
            <a:off x="357188" y="2000250"/>
            <a:ext cx="128587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protest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Блок-схема: знак завершения 79"/>
          <p:cNvSpPr/>
          <p:nvPr/>
        </p:nvSpPr>
        <p:spPr>
          <a:xfrm>
            <a:off x="357188" y="1428750"/>
            <a:ext cx="1428750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persuade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Блок-схема: знак завершения 80"/>
          <p:cNvSpPr/>
          <p:nvPr/>
        </p:nvSpPr>
        <p:spPr>
          <a:xfrm>
            <a:off x="928688" y="928688"/>
            <a:ext cx="1285875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preach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Блок-схема: знак завершения 81"/>
          <p:cNvSpPr/>
          <p:nvPr/>
        </p:nvSpPr>
        <p:spPr>
          <a:xfrm>
            <a:off x="2143125" y="642938"/>
            <a:ext cx="1000125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strike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Блок-схема: знак завершения 82"/>
          <p:cNvSpPr/>
          <p:nvPr/>
        </p:nvSpPr>
        <p:spPr>
          <a:xfrm>
            <a:off x="2714625" y="1143000"/>
            <a:ext cx="128587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organize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78" name="Line 149"/>
          <p:cNvSpPr>
            <a:spLocks noChangeShapeType="1"/>
          </p:cNvSpPr>
          <p:nvPr/>
        </p:nvSpPr>
        <p:spPr bwMode="auto">
          <a:xfrm flipH="1">
            <a:off x="2857500" y="1928813"/>
            <a:ext cx="214313" cy="142875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5" name="Блок-схема: знак завершения 84"/>
          <p:cNvSpPr/>
          <p:nvPr/>
        </p:nvSpPr>
        <p:spPr>
          <a:xfrm>
            <a:off x="2928938" y="1571625"/>
            <a:ext cx="128587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struggle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80" name="Line 149"/>
          <p:cNvSpPr>
            <a:spLocks noChangeShapeType="1"/>
          </p:cNvSpPr>
          <p:nvPr/>
        </p:nvSpPr>
        <p:spPr bwMode="auto">
          <a:xfrm flipH="1">
            <a:off x="4000500" y="1500188"/>
            <a:ext cx="642938" cy="1285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" name="Блок-схема: знак завершения 86"/>
          <p:cNvSpPr/>
          <p:nvPr/>
        </p:nvSpPr>
        <p:spPr>
          <a:xfrm>
            <a:off x="4286250" y="1071563"/>
            <a:ext cx="928688" cy="444500"/>
          </a:xfrm>
          <a:prstGeom prst="flowChartTerminator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fight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182" name="Line 149"/>
          <p:cNvSpPr>
            <a:spLocks noChangeShapeType="1"/>
          </p:cNvSpPr>
          <p:nvPr/>
        </p:nvSpPr>
        <p:spPr bwMode="auto">
          <a:xfrm>
            <a:off x="4786313" y="1500188"/>
            <a:ext cx="357187" cy="1357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Блок-схема: знак завершения 88"/>
          <p:cNvSpPr/>
          <p:nvPr/>
        </p:nvSpPr>
        <p:spPr>
          <a:xfrm>
            <a:off x="5715000" y="1071563"/>
            <a:ext cx="785813" cy="4445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for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184" name="Line 149"/>
          <p:cNvSpPr>
            <a:spLocks noChangeShapeType="1"/>
          </p:cNvSpPr>
          <p:nvPr/>
        </p:nvSpPr>
        <p:spPr bwMode="auto">
          <a:xfrm flipH="1">
            <a:off x="5214938" y="1214438"/>
            <a:ext cx="5000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85" name="Line 149"/>
          <p:cNvSpPr>
            <a:spLocks noChangeShapeType="1"/>
          </p:cNvSpPr>
          <p:nvPr/>
        </p:nvSpPr>
        <p:spPr bwMode="auto">
          <a:xfrm>
            <a:off x="5357813" y="642938"/>
            <a:ext cx="785812" cy="428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86" name="Line 149"/>
          <p:cNvSpPr>
            <a:spLocks noChangeShapeType="1"/>
          </p:cNvSpPr>
          <p:nvPr/>
        </p:nvSpPr>
        <p:spPr bwMode="auto">
          <a:xfrm flipH="1">
            <a:off x="6286500" y="785813"/>
            <a:ext cx="71438" cy="2857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87" name="Line 149"/>
          <p:cNvSpPr>
            <a:spLocks noChangeShapeType="1"/>
          </p:cNvSpPr>
          <p:nvPr/>
        </p:nvSpPr>
        <p:spPr bwMode="auto">
          <a:xfrm flipH="1">
            <a:off x="6500813" y="1143000"/>
            <a:ext cx="285750" cy="714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88" name="Line 149"/>
          <p:cNvSpPr>
            <a:spLocks noChangeShapeType="1"/>
          </p:cNvSpPr>
          <p:nvPr/>
        </p:nvSpPr>
        <p:spPr bwMode="auto">
          <a:xfrm flipH="1" flipV="1">
            <a:off x="6500813" y="1428750"/>
            <a:ext cx="357187" cy="142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89" name="Line 149"/>
          <p:cNvSpPr>
            <a:spLocks noChangeShapeType="1"/>
          </p:cNvSpPr>
          <p:nvPr/>
        </p:nvSpPr>
        <p:spPr bwMode="auto">
          <a:xfrm>
            <a:off x="6143625" y="1500188"/>
            <a:ext cx="46038" cy="214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" name="Блок-схема: знак завершения 95"/>
          <p:cNvSpPr/>
          <p:nvPr/>
        </p:nvSpPr>
        <p:spPr>
          <a:xfrm>
            <a:off x="3429000" y="428625"/>
            <a:ext cx="1928813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human rights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7" name="Блок-схема: знак завершения 96"/>
          <p:cNvSpPr/>
          <p:nvPr/>
        </p:nvSpPr>
        <p:spPr>
          <a:xfrm>
            <a:off x="5857875" y="428625"/>
            <a:ext cx="128587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freedom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8" name="Блок-схема: знак завершения 97"/>
          <p:cNvSpPr/>
          <p:nvPr/>
        </p:nvSpPr>
        <p:spPr>
          <a:xfrm>
            <a:off x="6786563" y="857250"/>
            <a:ext cx="107156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justice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9" name="Блок-схема: знак завершения 98"/>
          <p:cNvSpPr/>
          <p:nvPr/>
        </p:nvSpPr>
        <p:spPr>
          <a:xfrm>
            <a:off x="6858000" y="1357313"/>
            <a:ext cx="2000250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independence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0" name="Блок-схема: знак завершения 99"/>
          <p:cNvSpPr/>
          <p:nvPr/>
        </p:nvSpPr>
        <p:spPr>
          <a:xfrm>
            <a:off x="5500688" y="1714500"/>
            <a:ext cx="107156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peace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285875" y="214313"/>
            <a:ext cx="6786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believe that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85750" y="85725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The third Monday in January is a federal legal holiday commemorating Martin Luther King’s birthday.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Time magazine chose him as Man of the year in 1963.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He wasn’t an educated person.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He was named Michel but late his name was changed to Martin Luther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He was against the war in Vietnam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He was 35 years old when he won The Nobel Peace Prize in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1964-the youngest man to ever receive this high honour.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He didn’t have any children.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The person who influenced him most was Nelson Mandela. </a:t>
            </a:r>
          </a:p>
        </p:txBody>
      </p:sp>
      <p:pic>
        <p:nvPicPr>
          <p:cNvPr id="5124" name="Рисунок 4" descr="1101570218_4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000625"/>
            <a:ext cx="1409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5" descr="1101640103_4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929188"/>
            <a:ext cx="14335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"/>
          <p:cNvSpPr>
            <a:spLocks noChangeArrowheads="1"/>
          </p:cNvSpPr>
          <p:nvPr/>
        </p:nvSpPr>
        <p:spPr bwMode="auto">
          <a:xfrm>
            <a:off x="0" y="404813"/>
            <a:ext cx="88868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4000" b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This technique is called INSERT</a:t>
            </a:r>
            <a:endParaRPr lang="ru-RU" sz="400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147" name="Group 21"/>
          <p:cNvGrpSpPr>
            <a:grpSpLocks/>
          </p:cNvGrpSpPr>
          <p:nvPr/>
        </p:nvGrpSpPr>
        <p:grpSpPr bwMode="auto">
          <a:xfrm>
            <a:off x="179388" y="1484313"/>
            <a:ext cx="8748712" cy="2376487"/>
            <a:chOff x="-3" y="-3"/>
            <a:chExt cx="4178" cy="639"/>
          </a:xfrm>
        </p:grpSpPr>
        <p:grpSp>
          <p:nvGrpSpPr>
            <p:cNvPr id="6150" name="Group 22"/>
            <p:cNvGrpSpPr>
              <a:grpSpLocks/>
            </p:cNvGrpSpPr>
            <p:nvPr/>
          </p:nvGrpSpPr>
          <p:grpSpPr bwMode="auto">
            <a:xfrm>
              <a:off x="0" y="0"/>
              <a:ext cx="4172" cy="633"/>
              <a:chOff x="0" y="0"/>
              <a:chExt cx="4172" cy="633"/>
            </a:xfrm>
          </p:grpSpPr>
          <p:grpSp>
            <p:nvGrpSpPr>
              <p:cNvPr id="6152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1043" cy="633"/>
                <a:chOff x="0" y="0"/>
                <a:chExt cx="1043" cy="633"/>
              </a:xfrm>
            </p:grpSpPr>
            <p:sp>
              <p:nvSpPr>
                <p:cNvPr id="6162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957" cy="6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algn="ctr"/>
                  <a:r>
                    <a:rPr lang="en-US" sz="2400" b="1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“</a:t>
                  </a:r>
                  <a:r>
                    <a:rPr lang="en-US" sz="2400" b="1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  <a:sym typeface="Wingdings 2" pitchFamily="18" charset="2"/>
                    </a:rPr>
                    <a:t></a:t>
                  </a:r>
                  <a:r>
                    <a:rPr lang="en-US" sz="2400" b="1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”</a:t>
                  </a:r>
                  <a:endParaRPr lang="ru-RU" sz="2400" b="1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  <a:sym typeface="Wingdings 2" pitchFamily="18" charset="2"/>
                  </a:endParaRPr>
                </a:p>
                <a:p>
                  <a:pPr algn="ctr" eaLnBrk="0" hangingPunct="0"/>
                  <a:r>
                    <a:rPr lang="en-US" sz="2400" b="1">
                      <a:latin typeface="Times New Roman" pitchFamily="18" charset="0"/>
                      <a:sym typeface="Wingdings 2" pitchFamily="18" charset="2"/>
                    </a:rPr>
                    <a:t>information is known</a:t>
                  </a:r>
                  <a:r>
                    <a:rPr lang="ru-RU" sz="2400">
                      <a:latin typeface="Times New Roman" pitchFamily="18" charset="0"/>
                      <a:sym typeface="Wingdings 2" pitchFamily="18" charset="2"/>
                    </a:rPr>
                    <a:t> </a:t>
                  </a:r>
                </a:p>
              </p:txBody>
            </p:sp>
            <p:sp>
              <p:nvSpPr>
                <p:cNvPr id="6163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3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6153" name="Group 26"/>
              <p:cNvGrpSpPr>
                <a:grpSpLocks/>
              </p:cNvGrpSpPr>
              <p:nvPr/>
            </p:nvGrpSpPr>
            <p:grpSpPr bwMode="auto">
              <a:xfrm>
                <a:off x="1043" y="0"/>
                <a:ext cx="1043" cy="633"/>
                <a:chOff x="1043" y="0"/>
                <a:chExt cx="1043" cy="633"/>
              </a:xfrm>
            </p:grpSpPr>
            <p:sp>
              <p:nvSpPr>
                <p:cNvPr id="6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1086" y="0"/>
                  <a:ext cx="957" cy="6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algn="ctr"/>
                  <a:r>
                    <a:rPr lang="en-US" sz="2400" b="1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“</a:t>
                  </a:r>
                  <a:r>
                    <a:rPr lang="en-US" sz="2400" b="1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  <a:sym typeface="Wingdings 2" pitchFamily="18" charset="2"/>
                    </a:rPr>
                    <a:t></a:t>
                  </a:r>
                  <a:r>
                    <a:rPr lang="en-US" sz="2400" b="1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”</a:t>
                  </a:r>
                  <a:endParaRPr lang="ru-RU" sz="2400" b="1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  <a:sym typeface="Wingdings 2" pitchFamily="18" charset="2"/>
                  </a:endParaRPr>
                </a:p>
                <a:p>
                  <a:pPr algn="ctr" eaLnBrk="0" hangingPunct="0"/>
                  <a:r>
                    <a:rPr lang="en-US" sz="2400" b="1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  <a:sym typeface="Wingdings 2" pitchFamily="18" charset="2"/>
                    </a:rPr>
                    <a:t>new information</a:t>
                  </a:r>
                  <a:endParaRPr lang="ru-RU" sz="2400" b="1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  <a:sym typeface="Wingdings 2" pitchFamily="18" charset="2"/>
                  </a:endParaRPr>
                </a:p>
                <a:p>
                  <a:pPr algn="ctr" eaLnBrk="0" hangingPunct="0"/>
                  <a:endParaRPr lang="ru-RU" sz="2400" b="1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  <a:sym typeface="Wingdings 2" pitchFamily="18" charset="2"/>
                  </a:endParaRPr>
                </a:p>
              </p:txBody>
            </p:sp>
            <p:sp>
              <p:nvSpPr>
                <p:cNvPr id="6161" name="Rectangle 28"/>
                <p:cNvSpPr>
                  <a:spLocks noChangeArrowheads="1"/>
                </p:cNvSpPr>
                <p:nvPr/>
              </p:nvSpPr>
              <p:spPr bwMode="auto">
                <a:xfrm>
                  <a:off x="1043" y="0"/>
                  <a:ext cx="1043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6154" name="Group 29"/>
              <p:cNvGrpSpPr>
                <a:grpSpLocks/>
              </p:cNvGrpSpPr>
              <p:nvPr/>
            </p:nvGrpSpPr>
            <p:grpSpPr bwMode="auto">
              <a:xfrm>
                <a:off x="2086" y="0"/>
                <a:ext cx="1043" cy="633"/>
                <a:chOff x="2086" y="0"/>
                <a:chExt cx="1043" cy="633"/>
              </a:xfrm>
            </p:grpSpPr>
            <p:sp>
              <p:nvSpPr>
                <p:cNvPr id="6158" name="Rectangle 30"/>
                <p:cNvSpPr>
                  <a:spLocks noChangeArrowheads="1"/>
                </p:cNvSpPr>
                <p:nvPr/>
              </p:nvSpPr>
              <p:spPr bwMode="auto">
                <a:xfrm>
                  <a:off x="2129" y="0"/>
                  <a:ext cx="957" cy="6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algn="ctr"/>
                  <a:r>
                    <a:rPr lang="en-US" sz="2400" b="1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“-”</a:t>
                  </a:r>
                </a:p>
                <a:p>
                  <a:pPr algn="ctr"/>
                  <a:r>
                    <a:rPr lang="en-US" sz="2400" b="1">
                      <a:latin typeface="Times New Roman" pitchFamily="18" charset="0"/>
                    </a:rPr>
                    <a:t>you don’t think so</a:t>
                  </a:r>
                  <a:r>
                    <a:rPr lang="ru-RU" sz="240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6159" name="Rectangle 31"/>
                <p:cNvSpPr>
                  <a:spLocks noChangeArrowheads="1"/>
                </p:cNvSpPr>
                <p:nvPr/>
              </p:nvSpPr>
              <p:spPr bwMode="auto">
                <a:xfrm>
                  <a:off x="2086" y="0"/>
                  <a:ext cx="1043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6155" name="Group 32"/>
              <p:cNvGrpSpPr>
                <a:grpSpLocks/>
              </p:cNvGrpSpPr>
              <p:nvPr/>
            </p:nvGrpSpPr>
            <p:grpSpPr bwMode="auto">
              <a:xfrm>
                <a:off x="3129" y="0"/>
                <a:ext cx="1043" cy="633"/>
                <a:chOff x="3129" y="0"/>
                <a:chExt cx="1043" cy="633"/>
              </a:xfrm>
            </p:grpSpPr>
            <p:sp>
              <p:nvSpPr>
                <p:cNvPr id="6156" name="Rectangle 33"/>
                <p:cNvSpPr>
                  <a:spLocks noChangeArrowheads="1"/>
                </p:cNvSpPr>
                <p:nvPr/>
              </p:nvSpPr>
              <p:spPr bwMode="auto">
                <a:xfrm>
                  <a:off x="3172" y="0"/>
                  <a:ext cx="957" cy="6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algn="ctr"/>
                  <a:r>
                    <a:rPr lang="en-US" sz="2400" b="1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“?”</a:t>
                  </a:r>
                  <a:endParaRPr lang="ru-RU" sz="2400" b="1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 eaLnBrk="0" hangingPunct="0"/>
                  <a:r>
                    <a:rPr lang="en-US" sz="2400" b="1">
                      <a:latin typeface="Times New Roman" pitchFamily="18" charset="0"/>
                    </a:rPr>
                    <a:t>you don’t understand, or have further questions</a:t>
                  </a:r>
                  <a:r>
                    <a:rPr lang="ru-RU"/>
                    <a:t> </a:t>
                  </a:r>
                </a:p>
              </p:txBody>
            </p:sp>
            <p:sp>
              <p:nvSpPr>
                <p:cNvPr id="6157" name="Rectangle 34"/>
                <p:cNvSpPr>
                  <a:spLocks noChangeArrowheads="1"/>
                </p:cNvSpPr>
                <p:nvPr/>
              </p:nvSpPr>
              <p:spPr bwMode="auto">
                <a:xfrm>
                  <a:off x="3129" y="0"/>
                  <a:ext cx="1043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6151" name="Rectangle 35"/>
            <p:cNvSpPr>
              <a:spLocks noChangeArrowheads="1"/>
            </p:cNvSpPr>
            <p:nvPr/>
          </p:nvSpPr>
          <p:spPr bwMode="auto">
            <a:xfrm>
              <a:off x="-3" y="-3"/>
              <a:ext cx="4178" cy="639"/>
            </a:xfrm>
            <a:prstGeom prst="rect">
              <a:avLst/>
            </a:prstGeom>
            <a:noFill/>
            <a:ln w="28575" cap="sq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6148" name="Rectangle 36"/>
          <p:cNvSpPr>
            <a:spLocks noChangeArrowheads="1"/>
          </p:cNvSpPr>
          <p:nvPr/>
        </p:nvSpPr>
        <p:spPr bwMode="auto">
          <a:xfrm>
            <a:off x="2051050" y="4149725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I- interactive</a:t>
            </a:r>
            <a:endParaRPr lang="ru-RU" sz="2400" b="1">
              <a:latin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</a:rPr>
              <a:t>N- noting</a:t>
            </a:r>
            <a:endParaRPr lang="ru-RU" sz="2400" b="1">
              <a:latin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</a:rPr>
              <a:t>S- system</a:t>
            </a:r>
            <a:endParaRPr lang="ru-RU" sz="2400" b="1">
              <a:latin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</a:rPr>
              <a:t>E- effective</a:t>
            </a:r>
            <a:endParaRPr lang="ru-RU" sz="2400" b="1">
              <a:latin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</a:rPr>
              <a:t>R- reading</a:t>
            </a:r>
            <a:endParaRPr lang="ru-RU" sz="2400" b="1">
              <a:latin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</a:rPr>
              <a:t>T- thinking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6149" name="Рисунок 18" descr="kingsmal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4143375"/>
            <a:ext cx="294481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080403_1906_pan_king_dp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071688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14438" y="785813"/>
            <a:ext cx="2357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4800" b="1">
                <a:latin typeface="Times New Roman" pitchFamily="18" charset="0"/>
                <a:cs typeface="Times New Roman" pitchFamily="18" charset="0"/>
              </a:rPr>
              <a:t>Text.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We shall overco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2" descr="C:\Documents and Settings\Мама\Мои документы\Критическое мышление\Тренинг 6 шляп мышления.files\whitehat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8072438" y="214313"/>
            <a:ext cx="785812" cy="6429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4" name="Рисунок 7" descr="George_H._W._Bush_signs_Martin_Luther_King_Day_Proclamati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1000125"/>
            <a:ext cx="4044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8" descr="PH0549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8" y="3786188"/>
            <a:ext cx="41195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sla8.jpg"/>
          <p:cNvPicPr>
            <a:picLocks noChangeAspect="1"/>
          </p:cNvPicPr>
          <p:nvPr/>
        </p:nvPicPr>
        <p:blipFill>
          <a:blip r:embed="rId2" cstate="print"/>
          <a:srcRect b="6004"/>
          <a:stretch>
            <a:fillRect/>
          </a:stretch>
        </p:blipFill>
        <p:spPr bwMode="auto">
          <a:xfrm>
            <a:off x="714375" y="285750"/>
            <a:ext cx="715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Users\Лариса Николаевна\Desktop\НУЖНОЕ К УРОКАМ\каталог\project\images\j0283609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25" y="5429250"/>
            <a:ext cx="60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C:\Documents and Settings\Мама\Мои документы\Критическое мышление\Тренинг 6 шляп мышления.files\redhat.jpg"/>
          <p:cNvPicPr>
            <a:picLocks noChangeAspect="1" noChangeArrowheads="1"/>
          </p:cNvPicPr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5214938"/>
            <a:ext cx="12954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94" name="Group 58"/>
          <p:cNvGraphicFramePr>
            <a:graphicFrameLocks noGrp="1"/>
          </p:cNvGraphicFramePr>
          <p:nvPr/>
        </p:nvGraphicFramePr>
        <p:xfrm>
          <a:off x="539750" y="836613"/>
          <a:ext cx="8280400" cy="4064001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advantages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disadvantages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2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24" name="Picture 13" descr="yellow ha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692150"/>
            <a:ext cx="10810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4" descr="black h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714375"/>
            <a:ext cx="10588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lking.jpg"/>
          <p:cNvPicPr>
            <a:picLocks noChangeAspect="1"/>
          </p:cNvPicPr>
          <p:nvPr/>
        </p:nvPicPr>
        <p:blipFill>
          <a:blip r:embed="rId4" cstate="print"/>
          <a:srcRect b="3906"/>
          <a:stretch>
            <a:fillRect/>
          </a:stretch>
        </p:blipFill>
        <p:spPr>
          <a:xfrm>
            <a:off x="857224" y="2786058"/>
            <a:ext cx="2595566" cy="35004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800px-Martin_Luther_King_Jr_Coretta_Scott_King_Tomb_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143248"/>
            <a:ext cx="4071966" cy="278608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357563" y="2857500"/>
            <a:ext cx="1285875" cy="444500"/>
          </a:xfrm>
          <a:prstGeom prst="flowChartTerminator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Hero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5000625" y="2857500"/>
            <a:ext cx="1285875" cy="4445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against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5143500" y="2286000"/>
            <a:ext cx="71437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war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45" name="Line 149"/>
          <p:cNvSpPr>
            <a:spLocks noChangeShapeType="1"/>
          </p:cNvSpPr>
          <p:nvPr/>
        </p:nvSpPr>
        <p:spPr bwMode="auto">
          <a:xfrm>
            <a:off x="5572125" y="2643188"/>
            <a:ext cx="46038" cy="214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6000750" y="2286000"/>
            <a:ext cx="1071563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slavery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47" name="Line 149"/>
          <p:cNvSpPr>
            <a:spLocks noChangeShapeType="1"/>
          </p:cNvSpPr>
          <p:nvPr/>
        </p:nvSpPr>
        <p:spPr bwMode="auto">
          <a:xfrm flipH="1">
            <a:off x="6143625" y="2643188"/>
            <a:ext cx="142875" cy="214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6500813" y="2714625"/>
            <a:ext cx="107156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racism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49" name="Line 149"/>
          <p:cNvSpPr>
            <a:spLocks noChangeShapeType="1"/>
          </p:cNvSpPr>
          <p:nvPr/>
        </p:nvSpPr>
        <p:spPr bwMode="auto">
          <a:xfrm flipH="1">
            <a:off x="6286500" y="2928938"/>
            <a:ext cx="214313" cy="714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6715125" y="3143250"/>
            <a:ext cx="2000250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unemployment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51" name="Line 149"/>
          <p:cNvSpPr>
            <a:spLocks noChangeShapeType="1"/>
          </p:cNvSpPr>
          <p:nvPr/>
        </p:nvSpPr>
        <p:spPr bwMode="auto">
          <a:xfrm flipH="1" flipV="1">
            <a:off x="6286500" y="3214688"/>
            <a:ext cx="428625" cy="714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858000" y="3571875"/>
            <a:ext cx="1643063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child </a:t>
            </a:r>
            <a:r>
              <a:rPr lang="en-US" b="1" dirty="0" err="1">
                <a:solidFill>
                  <a:schemeClr val="tx1"/>
                </a:solidFill>
              </a:rPr>
              <a:t>labour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53" name="Line 149"/>
          <p:cNvSpPr>
            <a:spLocks noChangeShapeType="1"/>
          </p:cNvSpPr>
          <p:nvPr/>
        </p:nvSpPr>
        <p:spPr bwMode="auto">
          <a:xfrm flipH="1" flipV="1">
            <a:off x="6143625" y="3286125"/>
            <a:ext cx="785813" cy="3571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5643563" y="3857625"/>
            <a:ext cx="1214437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violence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55" name="Line 149"/>
          <p:cNvSpPr>
            <a:spLocks noChangeShapeType="1"/>
          </p:cNvSpPr>
          <p:nvPr/>
        </p:nvSpPr>
        <p:spPr bwMode="auto">
          <a:xfrm flipH="1" flipV="1">
            <a:off x="6000750" y="3286125"/>
            <a:ext cx="428625" cy="571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4714875" y="3429000"/>
            <a:ext cx="1214438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poverty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57" name="Line 149"/>
          <p:cNvSpPr>
            <a:spLocks noChangeShapeType="1"/>
          </p:cNvSpPr>
          <p:nvPr/>
        </p:nvSpPr>
        <p:spPr bwMode="auto">
          <a:xfrm flipV="1">
            <a:off x="5214938" y="3286125"/>
            <a:ext cx="142875" cy="142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49"/>
          <p:cNvSpPr>
            <a:spLocks noChangeShapeType="1"/>
          </p:cNvSpPr>
          <p:nvPr/>
        </p:nvSpPr>
        <p:spPr bwMode="auto">
          <a:xfrm>
            <a:off x="4214813" y="3357563"/>
            <a:ext cx="1428750" cy="11430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5643563" y="4357688"/>
            <a:ext cx="1357312" cy="444500"/>
          </a:xfrm>
          <a:prstGeom prst="flowChartTerminator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qualities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7072313" y="4071938"/>
            <a:ext cx="1000125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brave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61" name="Line 149"/>
          <p:cNvSpPr>
            <a:spLocks noChangeShapeType="1"/>
          </p:cNvSpPr>
          <p:nvPr/>
        </p:nvSpPr>
        <p:spPr bwMode="auto">
          <a:xfrm flipH="1">
            <a:off x="6929438" y="4286250"/>
            <a:ext cx="142875" cy="142875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Блок-схема: знак завершения 22"/>
          <p:cNvSpPr/>
          <p:nvPr/>
        </p:nvSpPr>
        <p:spPr>
          <a:xfrm>
            <a:off x="7143750" y="4500563"/>
            <a:ext cx="1214438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honest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63" name="Line 149"/>
          <p:cNvSpPr>
            <a:spLocks noChangeShapeType="1"/>
          </p:cNvSpPr>
          <p:nvPr/>
        </p:nvSpPr>
        <p:spPr bwMode="auto">
          <a:xfrm flipH="1">
            <a:off x="6954838" y="4597400"/>
            <a:ext cx="188912" cy="46038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49"/>
          <p:cNvSpPr>
            <a:spLocks noChangeShapeType="1"/>
          </p:cNvSpPr>
          <p:nvPr/>
        </p:nvSpPr>
        <p:spPr bwMode="auto">
          <a:xfrm flipH="1" flipV="1">
            <a:off x="6929438" y="4786313"/>
            <a:ext cx="285750" cy="214312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Блок-схема: знак завершения 25"/>
          <p:cNvSpPr/>
          <p:nvPr/>
        </p:nvSpPr>
        <p:spPr>
          <a:xfrm>
            <a:off x="7143750" y="4929188"/>
            <a:ext cx="1214438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modest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Блок-схема: знак завершения 26"/>
          <p:cNvSpPr/>
          <p:nvPr/>
        </p:nvSpPr>
        <p:spPr>
          <a:xfrm>
            <a:off x="6929438" y="5357813"/>
            <a:ext cx="1071562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patient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67" name="Line 149"/>
          <p:cNvSpPr>
            <a:spLocks noChangeShapeType="1"/>
          </p:cNvSpPr>
          <p:nvPr/>
        </p:nvSpPr>
        <p:spPr bwMode="auto">
          <a:xfrm flipH="1" flipV="1">
            <a:off x="6572250" y="4786313"/>
            <a:ext cx="428625" cy="57150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149"/>
          <p:cNvSpPr>
            <a:spLocks noChangeShapeType="1"/>
          </p:cNvSpPr>
          <p:nvPr/>
        </p:nvSpPr>
        <p:spPr bwMode="auto">
          <a:xfrm flipH="1" flipV="1">
            <a:off x="6429375" y="4786313"/>
            <a:ext cx="428625" cy="1000125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Блок-схема: знак завершения 29"/>
          <p:cNvSpPr/>
          <p:nvPr/>
        </p:nvSpPr>
        <p:spPr>
          <a:xfrm>
            <a:off x="6500813" y="5786438"/>
            <a:ext cx="785812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wise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5572125" y="5429250"/>
            <a:ext cx="1071563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helpful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71" name="Line 149"/>
          <p:cNvSpPr>
            <a:spLocks noChangeShapeType="1"/>
          </p:cNvSpPr>
          <p:nvPr/>
        </p:nvSpPr>
        <p:spPr bwMode="auto">
          <a:xfrm flipH="1" flipV="1">
            <a:off x="6143625" y="4786313"/>
            <a:ext cx="71438" cy="642937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149"/>
          <p:cNvSpPr>
            <a:spLocks noChangeShapeType="1"/>
          </p:cNvSpPr>
          <p:nvPr/>
        </p:nvSpPr>
        <p:spPr bwMode="auto">
          <a:xfrm flipV="1">
            <a:off x="5572125" y="4786313"/>
            <a:ext cx="214313" cy="214312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Блок-схема: знак завершения 33"/>
          <p:cNvSpPr/>
          <p:nvPr/>
        </p:nvSpPr>
        <p:spPr>
          <a:xfrm>
            <a:off x="4857750" y="5000625"/>
            <a:ext cx="1214438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reliable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74" name="Line 149"/>
          <p:cNvSpPr>
            <a:spLocks noChangeShapeType="1"/>
          </p:cNvSpPr>
          <p:nvPr/>
        </p:nvSpPr>
        <p:spPr bwMode="auto">
          <a:xfrm>
            <a:off x="3786188" y="3357563"/>
            <a:ext cx="142875" cy="7858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Блок-схема: знак завершения 35"/>
          <p:cNvSpPr/>
          <p:nvPr/>
        </p:nvSpPr>
        <p:spPr>
          <a:xfrm>
            <a:off x="2928938" y="4143375"/>
            <a:ext cx="2214562" cy="444500"/>
          </a:xfrm>
          <a:prstGeom prst="flowChartTerminator">
            <a:avLst/>
          </a:prstGeom>
          <a:solidFill>
            <a:srgbClr val="FFFFCC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consequences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7" name="Блок-схема: знак завершения 36"/>
          <p:cNvSpPr/>
          <p:nvPr/>
        </p:nvSpPr>
        <p:spPr>
          <a:xfrm>
            <a:off x="2214563" y="4929188"/>
            <a:ext cx="1428750" cy="357187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negative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77" name="Line 149"/>
          <p:cNvSpPr>
            <a:spLocks noChangeShapeType="1"/>
          </p:cNvSpPr>
          <p:nvPr/>
        </p:nvSpPr>
        <p:spPr bwMode="auto">
          <a:xfrm flipH="1">
            <a:off x="3286125" y="4572000"/>
            <a:ext cx="142875" cy="3571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Блок-схема: знак завершения 38"/>
          <p:cNvSpPr/>
          <p:nvPr/>
        </p:nvSpPr>
        <p:spPr>
          <a:xfrm>
            <a:off x="3929063" y="5143500"/>
            <a:ext cx="78581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exile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Блок-схема: знак завершения 39"/>
          <p:cNvSpPr/>
          <p:nvPr/>
        </p:nvSpPr>
        <p:spPr>
          <a:xfrm>
            <a:off x="3857625" y="4714875"/>
            <a:ext cx="100012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arrest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80" name="Line 149"/>
          <p:cNvSpPr>
            <a:spLocks noChangeShapeType="1"/>
          </p:cNvSpPr>
          <p:nvPr/>
        </p:nvSpPr>
        <p:spPr bwMode="auto">
          <a:xfrm flipV="1">
            <a:off x="3571875" y="4857750"/>
            <a:ext cx="285750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1" name="Line 149"/>
          <p:cNvSpPr>
            <a:spLocks noChangeShapeType="1"/>
          </p:cNvSpPr>
          <p:nvPr/>
        </p:nvSpPr>
        <p:spPr bwMode="auto">
          <a:xfrm>
            <a:off x="3571875" y="5214938"/>
            <a:ext cx="357188" cy="7143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Блок-схема: знак завершения 42"/>
          <p:cNvSpPr/>
          <p:nvPr/>
        </p:nvSpPr>
        <p:spPr>
          <a:xfrm>
            <a:off x="3857625" y="5572125"/>
            <a:ext cx="157162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loneliness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83" name="Line 149"/>
          <p:cNvSpPr>
            <a:spLocks noChangeShapeType="1"/>
          </p:cNvSpPr>
          <p:nvPr/>
        </p:nvSpPr>
        <p:spPr bwMode="auto">
          <a:xfrm>
            <a:off x="3286125" y="5286375"/>
            <a:ext cx="714375" cy="85725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4" name="Line 149"/>
          <p:cNvSpPr>
            <a:spLocks noChangeShapeType="1"/>
          </p:cNvSpPr>
          <p:nvPr/>
        </p:nvSpPr>
        <p:spPr bwMode="auto">
          <a:xfrm>
            <a:off x="3143250" y="5286375"/>
            <a:ext cx="214313" cy="10001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5" name="Line 149"/>
          <p:cNvSpPr>
            <a:spLocks noChangeShapeType="1"/>
          </p:cNvSpPr>
          <p:nvPr/>
        </p:nvSpPr>
        <p:spPr bwMode="auto">
          <a:xfrm>
            <a:off x="3500438" y="5286375"/>
            <a:ext cx="428625" cy="3571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6" name="Line 149"/>
          <p:cNvSpPr>
            <a:spLocks noChangeShapeType="1"/>
          </p:cNvSpPr>
          <p:nvPr/>
        </p:nvSpPr>
        <p:spPr bwMode="auto">
          <a:xfrm flipH="1">
            <a:off x="2071688" y="5286375"/>
            <a:ext cx="571500" cy="10001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Блок-схема: знак завершения 47"/>
          <p:cNvSpPr/>
          <p:nvPr/>
        </p:nvSpPr>
        <p:spPr>
          <a:xfrm>
            <a:off x="4000500" y="6000750"/>
            <a:ext cx="1143000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deprive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Блок-схема: знак завершения 48"/>
          <p:cNvSpPr/>
          <p:nvPr/>
        </p:nvSpPr>
        <p:spPr>
          <a:xfrm>
            <a:off x="2786063" y="6286500"/>
            <a:ext cx="128587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threaten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Блок-схема: знак завершения 49"/>
          <p:cNvSpPr/>
          <p:nvPr/>
        </p:nvSpPr>
        <p:spPr>
          <a:xfrm>
            <a:off x="785813" y="6286500"/>
            <a:ext cx="192881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assassinate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90" name="Line 149"/>
          <p:cNvSpPr>
            <a:spLocks noChangeShapeType="1"/>
          </p:cNvSpPr>
          <p:nvPr/>
        </p:nvSpPr>
        <p:spPr bwMode="auto">
          <a:xfrm flipH="1">
            <a:off x="1428750" y="5214938"/>
            <a:ext cx="785813" cy="5715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1" name="Line 149"/>
          <p:cNvSpPr>
            <a:spLocks noChangeShapeType="1"/>
          </p:cNvSpPr>
          <p:nvPr/>
        </p:nvSpPr>
        <p:spPr bwMode="auto">
          <a:xfrm flipH="1">
            <a:off x="1500188" y="5072063"/>
            <a:ext cx="714375" cy="28575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2" name="Line 149"/>
          <p:cNvSpPr>
            <a:spLocks noChangeShapeType="1"/>
          </p:cNvSpPr>
          <p:nvPr/>
        </p:nvSpPr>
        <p:spPr bwMode="auto">
          <a:xfrm flipH="1">
            <a:off x="2000250" y="3786188"/>
            <a:ext cx="214313" cy="214312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" name="Блок-схема: знак завершения 53"/>
          <p:cNvSpPr/>
          <p:nvPr/>
        </p:nvSpPr>
        <p:spPr>
          <a:xfrm>
            <a:off x="785813" y="5786438"/>
            <a:ext cx="1357312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sacrifice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Блок-схема: знак завершения 54"/>
          <p:cNvSpPr/>
          <p:nvPr/>
        </p:nvSpPr>
        <p:spPr>
          <a:xfrm>
            <a:off x="500063" y="5286375"/>
            <a:ext cx="107156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suffer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95" name="Line 149"/>
          <p:cNvSpPr>
            <a:spLocks noChangeShapeType="1"/>
          </p:cNvSpPr>
          <p:nvPr/>
        </p:nvSpPr>
        <p:spPr bwMode="auto">
          <a:xfrm flipH="1" flipV="1">
            <a:off x="2500313" y="4214813"/>
            <a:ext cx="428625" cy="71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" name="Блок-схема: знак завершения 56"/>
          <p:cNvSpPr/>
          <p:nvPr/>
        </p:nvSpPr>
        <p:spPr>
          <a:xfrm>
            <a:off x="1071563" y="4000500"/>
            <a:ext cx="1428750" cy="357188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positive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97" name="Line 149"/>
          <p:cNvSpPr>
            <a:spLocks noChangeShapeType="1"/>
          </p:cNvSpPr>
          <p:nvPr/>
        </p:nvSpPr>
        <p:spPr bwMode="auto">
          <a:xfrm>
            <a:off x="1214438" y="3786188"/>
            <a:ext cx="214312" cy="20478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8" name="Line 149"/>
          <p:cNvSpPr>
            <a:spLocks noChangeShapeType="1"/>
          </p:cNvSpPr>
          <p:nvPr/>
        </p:nvSpPr>
        <p:spPr bwMode="auto">
          <a:xfrm flipH="1">
            <a:off x="1214438" y="4357688"/>
            <a:ext cx="142875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9" name="Line 149"/>
          <p:cNvSpPr>
            <a:spLocks noChangeShapeType="1"/>
          </p:cNvSpPr>
          <p:nvPr/>
        </p:nvSpPr>
        <p:spPr bwMode="auto">
          <a:xfrm>
            <a:off x="2311400" y="4357688"/>
            <a:ext cx="117475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Блок-схема: знак завершения 60"/>
          <p:cNvSpPr/>
          <p:nvPr/>
        </p:nvSpPr>
        <p:spPr>
          <a:xfrm>
            <a:off x="1928813" y="4500563"/>
            <a:ext cx="857250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trust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Блок-схема: знак завершения 61"/>
          <p:cNvSpPr/>
          <p:nvPr/>
        </p:nvSpPr>
        <p:spPr>
          <a:xfrm>
            <a:off x="714375" y="4500563"/>
            <a:ext cx="1143000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respect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Блок-схема: знак завершения 63"/>
          <p:cNvSpPr/>
          <p:nvPr/>
        </p:nvSpPr>
        <p:spPr>
          <a:xfrm>
            <a:off x="214313" y="3500438"/>
            <a:ext cx="1000125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award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Блок-схема: знак завершения 64"/>
          <p:cNvSpPr/>
          <p:nvPr/>
        </p:nvSpPr>
        <p:spPr>
          <a:xfrm>
            <a:off x="857250" y="3071813"/>
            <a:ext cx="1143000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admire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304" name="Line 149"/>
          <p:cNvSpPr>
            <a:spLocks noChangeShapeType="1"/>
          </p:cNvSpPr>
          <p:nvPr/>
        </p:nvSpPr>
        <p:spPr bwMode="auto">
          <a:xfrm>
            <a:off x="1500188" y="3429000"/>
            <a:ext cx="142875" cy="5619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" name="Блок-схема: знак завершения 66"/>
          <p:cNvSpPr/>
          <p:nvPr/>
        </p:nvSpPr>
        <p:spPr>
          <a:xfrm>
            <a:off x="1928813" y="3429000"/>
            <a:ext cx="1714500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remember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306" name="Line 149"/>
          <p:cNvSpPr>
            <a:spLocks noChangeShapeType="1"/>
          </p:cNvSpPr>
          <p:nvPr/>
        </p:nvSpPr>
        <p:spPr bwMode="auto">
          <a:xfrm>
            <a:off x="2928938" y="2500313"/>
            <a:ext cx="500062" cy="357187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" name="Блок-схема: знак завершения 68"/>
          <p:cNvSpPr/>
          <p:nvPr/>
        </p:nvSpPr>
        <p:spPr>
          <a:xfrm>
            <a:off x="1928813" y="2071688"/>
            <a:ext cx="1285875" cy="444500"/>
          </a:xfrm>
          <a:prstGeom prst="flowChartTerminator">
            <a:avLst/>
          </a:prstGeom>
          <a:solidFill>
            <a:srgbClr val="FFFFCC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activity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308" name="Line 149"/>
          <p:cNvSpPr>
            <a:spLocks noChangeShapeType="1"/>
          </p:cNvSpPr>
          <p:nvPr/>
        </p:nvSpPr>
        <p:spPr bwMode="auto">
          <a:xfrm>
            <a:off x="2500313" y="2500313"/>
            <a:ext cx="46037" cy="214312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9" name="Line 149"/>
          <p:cNvSpPr>
            <a:spLocks noChangeShapeType="1"/>
          </p:cNvSpPr>
          <p:nvPr/>
        </p:nvSpPr>
        <p:spPr bwMode="auto">
          <a:xfrm flipH="1">
            <a:off x="1285875" y="2428875"/>
            <a:ext cx="642938" cy="142875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0" name="Line 149"/>
          <p:cNvSpPr>
            <a:spLocks noChangeShapeType="1"/>
          </p:cNvSpPr>
          <p:nvPr/>
        </p:nvSpPr>
        <p:spPr bwMode="auto">
          <a:xfrm>
            <a:off x="1643063" y="2143125"/>
            <a:ext cx="285750" cy="61913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1" name="Line 149"/>
          <p:cNvSpPr>
            <a:spLocks noChangeShapeType="1"/>
          </p:cNvSpPr>
          <p:nvPr/>
        </p:nvSpPr>
        <p:spPr bwMode="auto">
          <a:xfrm>
            <a:off x="1643063" y="1785938"/>
            <a:ext cx="428625" cy="28575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2" name="Line 149"/>
          <p:cNvSpPr>
            <a:spLocks noChangeShapeType="1"/>
          </p:cNvSpPr>
          <p:nvPr/>
        </p:nvSpPr>
        <p:spPr bwMode="auto">
          <a:xfrm>
            <a:off x="2000250" y="1285875"/>
            <a:ext cx="285750" cy="776288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3" name="Line 149"/>
          <p:cNvSpPr>
            <a:spLocks noChangeShapeType="1"/>
          </p:cNvSpPr>
          <p:nvPr/>
        </p:nvSpPr>
        <p:spPr bwMode="auto">
          <a:xfrm flipH="1">
            <a:off x="2500313" y="1000125"/>
            <a:ext cx="46037" cy="1062038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4" name="Line 149"/>
          <p:cNvSpPr>
            <a:spLocks noChangeShapeType="1"/>
          </p:cNvSpPr>
          <p:nvPr/>
        </p:nvSpPr>
        <p:spPr bwMode="auto">
          <a:xfrm flipH="1">
            <a:off x="2643188" y="1500188"/>
            <a:ext cx="285750" cy="57150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" name="Блок-схема: знак завершения 76"/>
          <p:cNvSpPr/>
          <p:nvPr/>
        </p:nvSpPr>
        <p:spPr>
          <a:xfrm>
            <a:off x="2071688" y="2714625"/>
            <a:ext cx="100012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help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Блок-схема: знак завершения 77"/>
          <p:cNvSpPr/>
          <p:nvPr/>
        </p:nvSpPr>
        <p:spPr>
          <a:xfrm>
            <a:off x="642938" y="2571750"/>
            <a:ext cx="135731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support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Блок-схема: знак завершения 78"/>
          <p:cNvSpPr/>
          <p:nvPr/>
        </p:nvSpPr>
        <p:spPr>
          <a:xfrm>
            <a:off x="357188" y="2000250"/>
            <a:ext cx="128587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protest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Блок-схема: знак завершения 79"/>
          <p:cNvSpPr/>
          <p:nvPr/>
        </p:nvSpPr>
        <p:spPr>
          <a:xfrm>
            <a:off x="357188" y="1428750"/>
            <a:ext cx="1428750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persuade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Блок-схема: знак завершения 80"/>
          <p:cNvSpPr/>
          <p:nvPr/>
        </p:nvSpPr>
        <p:spPr>
          <a:xfrm>
            <a:off x="928688" y="928688"/>
            <a:ext cx="1285875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preach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Блок-схема: знак завершения 81"/>
          <p:cNvSpPr/>
          <p:nvPr/>
        </p:nvSpPr>
        <p:spPr>
          <a:xfrm>
            <a:off x="2143125" y="642938"/>
            <a:ext cx="1000125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strike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Блок-схема: знак завершения 82"/>
          <p:cNvSpPr/>
          <p:nvPr/>
        </p:nvSpPr>
        <p:spPr>
          <a:xfrm>
            <a:off x="2714625" y="1143000"/>
            <a:ext cx="128587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organize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322" name="Line 149"/>
          <p:cNvSpPr>
            <a:spLocks noChangeShapeType="1"/>
          </p:cNvSpPr>
          <p:nvPr/>
        </p:nvSpPr>
        <p:spPr bwMode="auto">
          <a:xfrm flipH="1">
            <a:off x="2857500" y="1928813"/>
            <a:ext cx="214313" cy="142875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5" name="Блок-схема: знак завершения 84"/>
          <p:cNvSpPr/>
          <p:nvPr/>
        </p:nvSpPr>
        <p:spPr>
          <a:xfrm>
            <a:off x="2928938" y="1571625"/>
            <a:ext cx="128587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struggle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324" name="Line 149"/>
          <p:cNvSpPr>
            <a:spLocks noChangeShapeType="1"/>
          </p:cNvSpPr>
          <p:nvPr/>
        </p:nvSpPr>
        <p:spPr bwMode="auto">
          <a:xfrm flipH="1">
            <a:off x="4000500" y="1500188"/>
            <a:ext cx="642938" cy="1285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" name="Блок-схема: знак завершения 86"/>
          <p:cNvSpPr/>
          <p:nvPr/>
        </p:nvSpPr>
        <p:spPr>
          <a:xfrm>
            <a:off x="4286250" y="1071563"/>
            <a:ext cx="928688" cy="444500"/>
          </a:xfrm>
          <a:prstGeom prst="flowChartTerminator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fight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326" name="Line 149"/>
          <p:cNvSpPr>
            <a:spLocks noChangeShapeType="1"/>
          </p:cNvSpPr>
          <p:nvPr/>
        </p:nvSpPr>
        <p:spPr bwMode="auto">
          <a:xfrm>
            <a:off x="4786313" y="1500188"/>
            <a:ext cx="357187" cy="1357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Блок-схема: знак завершения 88"/>
          <p:cNvSpPr/>
          <p:nvPr/>
        </p:nvSpPr>
        <p:spPr>
          <a:xfrm>
            <a:off x="5715000" y="1071563"/>
            <a:ext cx="785813" cy="4445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for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328" name="Line 149"/>
          <p:cNvSpPr>
            <a:spLocks noChangeShapeType="1"/>
          </p:cNvSpPr>
          <p:nvPr/>
        </p:nvSpPr>
        <p:spPr bwMode="auto">
          <a:xfrm flipH="1">
            <a:off x="5214938" y="1214438"/>
            <a:ext cx="5000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9" name="Line 149"/>
          <p:cNvSpPr>
            <a:spLocks noChangeShapeType="1"/>
          </p:cNvSpPr>
          <p:nvPr/>
        </p:nvSpPr>
        <p:spPr bwMode="auto">
          <a:xfrm>
            <a:off x="5357813" y="642938"/>
            <a:ext cx="785812" cy="428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0" name="Line 149"/>
          <p:cNvSpPr>
            <a:spLocks noChangeShapeType="1"/>
          </p:cNvSpPr>
          <p:nvPr/>
        </p:nvSpPr>
        <p:spPr bwMode="auto">
          <a:xfrm flipH="1">
            <a:off x="6286500" y="785813"/>
            <a:ext cx="71438" cy="2857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1" name="Line 149"/>
          <p:cNvSpPr>
            <a:spLocks noChangeShapeType="1"/>
          </p:cNvSpPr>
          <p:nvPr/>
        </p:nvSpPr>
        <p:spPr bwMode="auto">
          <a:xfrm flipH="1">
            <a:off x="6500813" y="1143000"/>
            <a:ext cx="285750" cy="714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2" name="Line 149"/>
          <p:cNvSpPr>
            <a:spLocks noChangeShapeType="1"/>
          </p:cNvSpPr>
          <p:nvPr/>
        </p:nvSpPr>
        <p:spPr bwMode="auto">
          <a:xfrm flipH="1" flipV="1">
            <a:off x="6500813" y="1428750"/>
            <a:ext cx="357187" cy="142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3" name="Line 149"/>
          <p:cNvSpPr>
            <a:spLocks noChangeShapeType="1"/>
          </p:cNvSpPr>
          <p:nvPr/>
        </p:nvSpPr>
        <p:spPr bwMode="auto">
          <a:xfrm>
            <a:off x="6143625" y="1500188"/>
            <a:ext cx="46038" cy="214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" name="Блок-схема: знак завершения 95"/>
          <p:cNvSpPr/>
          <p:nvPr/>
        </p:nvSpPr>
        <p:spPr>
          <a:xfrm>
            <a:off x="3429000" y="428625"/>
            <a:ext cx="1928813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human rights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7" name="Блок-схема: знак завершения 96"/>
          <p:cNvSpPr/>
          <p:nvPr/>
        </p:nvSpPr>
        <p:spPr>
          <a:xfrm>
            <a:off x="5857875" y="428625"/>
            <a:ext cx="1285875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freedom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8" name="Блок-схема: знак завершения 97"/>
          <p:cNvSpPr/>
          <p:nvPr/>
        </p:nvSpPr>
        <p:spPr>
          <a:xfrm>
            <a:off x="6786563" y="857250"/>
            <a:ext cx="107156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justice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9" name="Блок-схема: знак завершения 98"/>
          <p:cNvSpPr/>
          <p:nvPr/>
        </p:nvSpPr>
        <p:spPr>
          <a:xfrm>
            <a:off x="6858000" y="1357313"/>
            <a:ext cx="2000250" cy="357187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independence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0" name="Блок-схема: знак завершения 99"/>
          <p:cNvSpPr/>
          <p:nvPr/>
        </p:nvSpPr>
        <p:spPr>
          <a:xfrm>
            <a:off x="5500688" y="1714500"/>
            <a:ext cx="1071562" cy="357188"/>
          </a:xfrm>
          <a:prstGeom prst="flowChartTermina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peace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velling and tourism">
  <a:themeElements>
    <a:clrScheme name="Travelling and touris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velling and touris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velling and touris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velling and touris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velling and touris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velling and touris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velling and touris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velling and touris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velling and touris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velling and touris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velling and touris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velling and touris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velling and touris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velling and touris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Travelling and tourism</Template>
  <TotalTime>462</TotalTime>
  <Words>360</Words>
  <Application>Microsoft Office PowerPoint</Application>
  <PresentationFormat>Экран (4:3)</PresentationFormat>
  <Paragraphs>146</Paragraphs>
  <Slides>12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Arial Unicode MS</vt:lpstr>
      <vt:lpstr>Wingdings 2</vt:lpstr>
      <vt:lpstr>Travelling and tourism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Wilder</dc:creator>
  <cp:lastModifiedBy>Лариса Николаевна</cp:lastModifiedBy>
  <cp:revision>86</cp:revision>
  <dcterms:created xsi:type="dcterms:W3CDTF">2007-11-13T19:45:42Z</dcterms:created>
  <dcterms:modified xsi:type="dcterms:W3CDTF">2009-11-08T15:54:40Z</dcterms:modified>
</cp:coreProperties>
</file>