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4853" autoAdjust="0"/>
    <p:restoredTop sz="94660"/>
  </p:normalViewPr>
  <p:slideViewPr>
    <p:cSldViewPr>
      <p:cViewPr varScale="1">
        <p:scale>
          <a:sx n="69" d="100"/>
          <a:sy n="69" d="100"/>
        </p:scale>
        <p:origin x="-2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57654" y="4000504"/>
            <a:ext cx="4786346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Автор –Чернышева Ирина Борисовна</a:t>
            </a:r>
          </a:p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учитель начальных классов МОУ «Лицей № 2 им. В.В. Разуваева» г. Астрахани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1071546"/>
            <a:ext cx="7929618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Творить добро</a:t>
            </a:r>
          </a:p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Урок этической грамматики для учащихся 2-х классов</a:t>
            </a:r>
          </a:p>
        </p:txBody>
      </p:sp>
    </p:spTree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1785926"/>
            <a:ext cx="714380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istral" pitchFamily="66" charset="0"/>
              </a:rPr>
              <a:t>Творить добро</a:t>
            </a:r>
            <a:endParaRPr lang="ru-RU" sz="9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Mistral" pitchFamily="66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00034" y="0"/>
            <a:ext cx="785818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Добро побеждает зло.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Учись доброму, так злое на ум не  пойдёт.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Кто творит добро, у того свои желания сбываются.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Сделал добро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простят и ошибки.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Добрый разум наживают не разом.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Мудрым никто не родился, а научился.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Documents and Settings\user\Рабочий стол\Солнце2.bmp"/>
          <p:cNvPicPr>
            <a:picLocks noChangeAspect="1" noChangeArrowheads="1"/>
          </p:cNvPicPr>
          <p:nvPr/>
        </p:nvPicPr>
        <p:blipFill>
          <a:blip r:embed="rId2"/>
          <a:srcRect l="7758" t="1330" r="13793" b="2916"/>
          <a:stretch>
            <a:fillRect/>
          </a:stretch>
        </p:blipFill>
        <p:spPr bwMode="auto">
          <a:xfrm>
            <a:off x="2357422" y="1714488"/>
            <a:ext cx="4286280" cy="334424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26" name="AutoShape 2"/>
          <p:cNvSpPr>
            <a:spLocks noChangeArrowheads="1"/>
          </p:cNvSpPr>
          <p:nvPr/>
        </p:nvSpPr>
        <p:spPr bwMode="auto">
          <a:xfrm rot="2323851">
            <a:off x="5913614" y="4787025"/>
            <a:ext cx="3017408" cy="781977"/>
          </a:xfrm>
          <a:prstGeom prst="rightArrow">
            <a:avLst>
              <a:gd name="adj1" fmla="val 50000"/>
              <a:gd name="adj2" fmla="val 160122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</a:rPr>
              <a:t>В Н И М А Н И Е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1027" name="AutoShape 3"/>
          <p:cNvSpPr>
            <a:spLocks noChangeArrowheads="1"/>
          </p:cNvSpPr>
          <p:nvPr/>
        </p:nvSpPr>
        <p:spPr bwMode="auto">
          <a:xfrm rot="8198013" flipV="1">
            <a:off x="434187" y="4709838"/>
            <a:ext cx="2593901" cy="839573"/>
          </a:xfrm>
          <a:prstGeom prst="rightArrow">
            <a:avLst>
              <a:gd name="adj1" fmla="val 50000"/>
              <a:gd name="adj2" fmla="val 165618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</a:rPr>
              <a:t>З А Б О Т 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 rot="19472546">
            <a:off x="5914337" y="1207464"/>
            <a:ext cx="2698215" cy="810941"/>
          </a:xfrm>
          <a:prstGeom prst="rightArrow">
            <a:avLst>
              <a:gd name="adj1" fmla="val 50000"/>
              <a:gd name="adj2" fmla="val 197664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</a:rPr>
              <a:t>Т Е П Л О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 rot="12749660">
            <a:off x="354372" y="1132237"/>
            <a:ext cx="2852384" cy="901501"/>
          </a:xfrm>
          <a:prstGeom prst="rightArrow">
            <a:avLst>
              <a:gd name="adj1" fmla="val 50000"/>
              <a:gd name="adj2" fmla="val 197664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</a:rPr>
              <a:t>радость</a:t>
            </a: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 rot="16200000">
            <a:off x="3511631" y="560305"/>
            <a:ext cx="1934632" cy="814023"/>
          </a:xfrm>
          <a:prstGeom prst="rightArrow">
            <a:avLst>
              <a:gd name="adj1" fmla="val 50000"/>
              <a:gd name="adj2" fmla="val 197664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 rot="5400000">
            <a:off x="3571879" y="5500691"/>
            <a:ext cx="2000240" cy="714378"/>
          </a:xfrm>
          <a:prstGeom prst="rightArrow">
            <a:avLst>
              <a:gd name="adj1" fmla="val 50000"/>
              <a:gd name="adj2" fmla="val 197664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857356" y="5857892"/>
            <a:ext cx="539013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«Доброта, что солнце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 rot="10800000">
            <a:off x="475603" y="2987410"/>
            <a:ext cx="1934632" cy="814023"/>
          </a:xfrm>
          <a:prstGeom prst="rightArrow">
            <a:avLst>
              <a:gd name="adj1" fmla="val 50000"/>
              <a:gd name="adj2" fmla="val 197664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11" name="AutoShape 5"/>
          <p:cNvSpPr>
            <a:spLocks noChangeArrowheads="1"/>
          </p:cNvSpPr>
          <p:nvPr/>
        </p:nvSpPr>
        <p:spPr bwMode="auto">
          <a:xfrm rot="158464">
            <a:off x="6518488" y="3047288"/>
            <a:ext cx="2055076" cy="814023"/>
          </a:xfrm>
          <a:prstGeom prst="rightArrow">
            <a:avLst>
              <a:gd name="adj1" fmla="val 50000"/>
              <a:gd name="adj2" fmla="val 197664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Documents and Settings\user\Рабочий стол\Творить добро ДЗЛМ.bmp"/>
          <p:cNvPicPr>
            <a:picLocks noChangeAspect="1" noChangeArrowheads="1"/>
          </p:cNvPicPr>
          <p:nvPr/>
        </p:nvPicPr>
        <p:blipFill>
          <a:blip r:embed="rId2">
            <a:lum contrast="30000"/>
          </a:blip>
          <a:srcRect l="3125" t="10466" r="5468" b="19768"/>
          <a:stretch>
            <a:fillRect/>
          </a:stretch>
        </p:blipFill>
        <p:spPr bwMode="auto">
          <a:xfrm>
            <a:off x="285720" y="1714488"/>
            <a:ext cx="8497550" cy="435771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1000100" y="142852"/>
            <a:ext cx="714380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istral" pitchFamily="66" charset="0"/>
              </a:rPr>
              <a:t>Древняя азбука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Mistral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142852"/>
            <a:ext cx="714380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istral" pitchFamily="66" charset="0"/>
              </a:rPr>
              <a:t>Изречение: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Mistral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2000240"/>
            <a:ext cx="8286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srgbClr val="002060"/>
                </a:solidFill>
              </a:rPr>
              <a:t>«У людей на земле должны быть только добрые мысли»</a:t>
            </a:r>
            <a:endParaRPr lang="ru-RU" sz="4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785794"/>
            <a:ext cx="7715304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istral" pitchFamily="66" charset="0"/>
              </a:rPr>
              <a:t>Ура!</a:t>
            </a:r>
          </a:p>
          <a:p>
            <a:pPr algn="ctr"/>
            <a:r>
              <a:rPr lang="ru-RU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istral" pitchFamily="66" charset="0"/>
              </a:rPr>
              <a:t> </a:t>
            </a:r>
          </a:p>
          <a:p>
            <a:pPr algn="ctr"/>
            <a:r>
              <a:rPr lang="ru-RU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istral" pitchFamily="66" charset="0"/>
              </a:rPr>
              <a:t>Я могу быть волшебником!!!!!!</a:t>
            </a:r>
            <a:endParaRPr lang="ru-RU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Mistral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2">
      <a:dk1>
        <a:srgbClr val="FFC000"/>
      </a:dk1>
      <a:lt1>
        <a:srgbClr val="FFFF00"/>
      </a:lt1>
      <a:dk2>
        <a:srgbClr val="FFC000"/>
      </a:dk2>
      <a:lt2>
        <a:srgbClr val="FFFF00"/>
      </a:lt2>
      <a:accent1>
        <a:srgbClr val="FFC000"/>
      </a:accent1>
      <a:accent2>
        <a:srgbClr val="FFFF00"/>
      </a:accent2>
      <a:accent3>
        <a:srgbClr val="FFC000"/>
      </a:accent3>
      <a:accent4>
        <a:srgbClr val="FFFF65"/>
      </a:accent4>
      <a:accent5>
        <a:srgbClr val="FF9999"/>
      </a:accent5>
      <a:accent6>
        <a:srgbClr val="FF0000"/>
      </a:accent6>
      <a:hlink>
        <a:srgbClr val="FFC000"/>
      </a:hlink>
      <a:folHlink>
        <a:srgbClr val="D467A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48</TotalTime>
  <Words>139</Words>
  <PresentationFormat>Экран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###</cp:lastModifiedBy>
  <cp:revision>10</cp:revision>
  <dcterms:modified xsi:type="dcterms:W3CDTF">2009-11-04T13:33:09Z</dcterms:modified>
</cp:coreProperties>
</file>