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1C7901-6076-4097-BAAB-7A5826DFE3E5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A9DA6D-02B8-414E-99BD-BD0A7EA64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3ACE9-3DD5-4FEE-AC74-55FE0BF42D7B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C6DC-F559-45E4-84FA-0CF1A176F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9AAB4-3491-429A-9B4C-FB3257C9ABDE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5C9C7-8021-4296-9DCB-163ABB87C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E415B-E7C5-4722-B250-B468AF81C4CF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19027-370D-440F-933B-C0656015E0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Полилиния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Прямоугольник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Прямоугольник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Прямоугольник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рямоугольник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Прямоугольник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9C8138-2084-4F4E-B0AF-39C8ACFD0759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A8810D-F85C-4646-9120-6C9E4703D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11F408-4855-4544-B4D7-FB4A31FA9ACC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9568D7-8CF5-470A-BEA2-7AFC76BA6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48CEDF-68C9-4D04-A41D-C783BD7E4D66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35BE45-6D18-4662-B473-9E2EA63EF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574FE-2675-4AD3-8A45-F87E445189BD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13FD2-A1FA-476D-A670-A81D41BF99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C5CE1D-F4DD-491C-88FE-46333799CBA2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536AD4-2F29-4B34-BD06-D5F81987B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B9A90-9431-41B5-94CD-63E7628BC113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D733-7771-4A31-994A-06FE95CB8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6E9090-9661-4042-B337-AD15F894C75F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CBB5D3-CFA2-43B7-BABB-AAB579E85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6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79633A1-6CAC-424D-A637-2F66C4F0FE88}" type="datetimeFigureOut">
              <a:rPr lang="ru-RU"/>
              <a:pPr>
                <a:defRPr/>
              </a:pPr>
              <a:t>05.12.2009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A81D860-FE42-4C56-B7CB-7AA417762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22" r:id="rId4"/>
    <p:sldLayoutId id="2147483723" r:id="rId5"/>
    <p:sldLayoutId id="2147483718" r:id="rId6"/>
    <p:sldLayoutId id="2147483724" r:id="rId7"/>
    <p:sldLayoutId id="2147483717" r:id="rId8"/>
    <p:sldLayoutId id="2147483725" r:id="rId9"/>
    <p:sldLayoutId id="2147483716" r:id="rId10"/>
    <p:sldLayoutId id="21474837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2625" y="255588"/>
            <a:ext cx="8437563" cy="61817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598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                </a:t>
            </a:r>
            <a:r>
              <a:rPr lang="ru-RU" dirty="0" err="1" smtClean="0">
                <a:solidFill>
                  <a:schemeClr val="tx2">
                    <a:satMod val="200000"/>
                  </a:schemeClr>
                </a:solidFill>
              </a:rPr>
              <a:t>Ф.Решетниковы</a:t>
            </a: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   </a:t>
            </a:r>
            <a:r>
              <a:rPr lang="ru-RU" sz="2800" dirty="0" smtClean="0">
                <a:solidFill>
                  <a:schemeClr val="tx2">
                    <a:satMod val="200000"/>
                  </a:schemeClr>
                </a:solidFill>
              </a:rPr>
              <a:t>Ф.Решетников </a:t>
            </a:r>
            <a:br>
              <a:rPr lang="ru-RU" sz="28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200000"/>
                  </a:schemeClr>
                </a:solidFill>
              </a:rPr>
              <a:t>                        «Опять двойка»</a:t>
            </a:r>
            <a:endParaRPr lang="ru-RU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92075"/>
            <a:ext cx="5040312" cy="662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6059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               </a:t>
            </a:r>
            <a:r>
              <a:rPr lang="ru-RU" sz="3200" dirty="0" err="1" smtClean="0">
                <a:solidFill>
                  <a:schemeClr val="tx2">
                    <a:satMod val="200000"/>
                  </a:schemeClr>
                </a:solidFill>
              </a:rPr>
              <a:t>И.Раздрогин</a:t>
            </a:r>
            <a: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  <a:t>                    «Сельская </a:t>
            </a:r>
            <a:b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dirty="0" smtClean="0">
                <a:solidFill>
                  <a:schemeClr val="tx2">
                    <a:satMod val="200000"/>
                  </a:schemeClr>
                </a:solidFill>
              </a:rPr>
              <a:t>                    учительница»  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500063"/>
            <a:ext cx="4311650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57023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>Я о себе такого мнения:</a:t>
            </a:r>
            <a:b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>Огромна роль местоимения!</a:t>
            </a:r>
            <a:b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>Я делу отдаюсь сполна, </a:t>
            </a:r>
            <a:b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satMod val="200000"/>
                  </a:schemeClr>
                </a:solidFill>
              </a:rPr>
              <a:t>Я заменяю имена!</a:t>
            </a: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584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Знать:</a:t>
            </a:r>
            <a: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грамматические признаки местоимений.</a:t>
            </a:r>
            <a:b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Уметь:</a:t>
            </a:r>
            <a: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правильно определять морфологические признаки местоимений.</a:t>
            </a:r>
            <a:endParaRPr lang="ru-RU" sz="4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8" descr="D:\Disk_D\WORK\Marina\pronoms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1928813"/>
            <a:ext cx="2143125" cy="3571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1200" b="1" dirty="0" smtClean="0">
                <a:solidFill>
                  <a:schemeClr val="tx1">
                    <a:lumMod val="95000"/>
                  </a:schemeClr>
                </a:solidFill>
              </a:rPr>
              <a:t>Неопределенные </a:t>
            </a:r>
            <a:endParaRPr lang="ru-RU" sz="12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5105400" y="1676400"/>
            <a:ext cx="10668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Возвратное</a:t>
            </a:r>
            <a:r>
              <a:rPr lang="ru-RU" sz="1200"/>
              <a:t>  </a:t>
            </a: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7215188" y="1714500"/>
            <a:ext cx="1357312" cy="228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54000" rIns="54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Притяжательное</a:t>
            </a:r>
            <a:endParaRPr lang="ru-RU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 flipH="1">
            <a:off x="3000375" y="1828800"/>
            <a:ext cx="1571625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Определительное</a:t>
            </a:r>
            <a:r>
              <a:rPr lang="ru-RU" sz="1200"/>
              <a:t> </a:t>
            </a:r>
          </a:p>
        </p:txBody>
      </p:sp>
      <p:sp>
        <p:nvSpPr>
          <p:cNvPr id="9" name="Rectangle 32"/>
          <p:cNvSpPr>
            <a:spLocks noChangeArrowheads="1"/>
          </p:cNvSpPr>
          <p:nvPr/>
        </p:nvSpPr>
        <p:spPr bwMode="auto">
          <a:xfrm>
            <a:off x="7215188" y="3071813"/>
            <a:ext cx="1285875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Указательное</a:t>
            </a:r>
            <a:r>
              <a:rPr lang="ru-RU" sz="1200"/>
              <a:t>  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5643563" y="4143375"/>
            <a:ext cx="1423987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Отрицательное</a:t>
            </a:r>
            <a:r>
              <a:rPr lang="ru-RU" sz="1200"/>
              <a:t> </a:t>
            </a:r>
          </a:p>
        </p:txBody>
      </p:sp>
      <p:sp>
        <p:nvSpPr>
          <p:cNvPr id="12" name="Rectangle 32"/>
          <p:cNvSpPr>
            <a:spLocks noChangeArrowheads="1"/>
          </p:cNvSpPr>
          <p:nvPr/>
        </p:nvSpPr>
        <p:spPr bwMode="auto">
          <a:xfrm>
            <a:off x="642938" y="4643438"/>
            <a:ext cx="2714625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Вопросительные Относительные</a:t>
            </a:r>
            <a:r>
              <a:rPr lang="ru-RU" sz="1200"/>
              <a:t>  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3429000" y="2500313"/>
            <a:ext cx="714375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 b="1"/>
              <a:t>Личные</a:t>
            </a:r>
            <a:r>
              <a:rPr lang="ru-RU" sz="1200"/>
              <a:t>  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285750" y="2000250"/>
            <a:ext cx="142875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54000" rIns="54000" anchor="ctr"/>
          <a:lstStyle/>
          <a:p>
            <a:r>
              <a:rPr lang="ru-RU" sz="1200"/>
              <a:t>Неопределенные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8" grpId="0" animBg="1" autoUpdateAnimBg="0"/>
      <p:bldP spid="9" grpId="0" animBg="1" autoUpdateAnimBg="0"/>
      <p:bldP spid="10" grpId="0" animBg="1" autoUpdateAnimBg="0"/>
      <p:bldP spid="12" grpId="0" animBg="1" autoUpdateAnimBg="0"/>
      <p:bldP spid="13" grpId="0" animBg="1" autoUpdateAnimBg="0"/>
      <p:bldP spid="1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584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  <a:t>-не чуять под собой ног, </a:t>
            </a:r>
            <a:b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  <a:t>-держать себя в руках, </a:t>
            </a:r>
            <a:b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  <a:t>-на тебе лица нет, </a:t>
            </a:r>
            <a:b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satMod val="200000"/>
                  </a:schemeClr>
                </a:solidFill>
              </a:rPr>
              <a:t>-сам себе на уме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313"/>
            <a:ext cx="7772400" cy="6429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На чужой сторонушке рад своей </a:t>
            </a:r>
            <a:r>
              <a:rPr lang="ru-RU" sz="3200" b="1" dirty="0" err="1" smtClean="0">
                <a:solidFill>
                  <a:schemeClr val="tx2">
                    <a:satMod val="200000"/>
                  </a:schemeClr>
                </a:solidFill>
              </a:rPr>
              <a:t>воронушке</a:t>
            </a: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Не кричи о себе, пусть другие о тебе тихо скажут.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Кто много знает, тот плохо спит.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Кто грамоте горазд, тому не пропасть.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Не учи плясать, я и сам скоморох!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К чему рук не приложит, все кипит.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У него дело как гусли идет. </a:t>
            </a:r>
            <a:b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satMod val="200000"/>
                  </a:schemeClr>
                </a:solidFill>
              </a:rPr>
              <a:t>Что упало, то пропало.</a:t>
            </a:r>
            <a:endParaRPr lang="ru-RU" sz="3200" b="1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772400" cy="62150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«Сам себе режиссер»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«Пока все дома»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«Жди меня»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«Вы очевидец»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«Самый умный»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«Эти забавные животные»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«Мы»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«Кто хочет стать миллионером»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«Наш сад»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«Своя игра»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«Кино, которое было» </a:t>
            </a:r>
            <a:b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sz="36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5916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Злая колдунья.</a:t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1428750"/>
            <a:ext cx="4572000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59166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2800" dirty="0" err="1" smtClean="0">
                <a:solidFill>
                  <a:schemeClr val="tx2">
                    <a:satMod val="200000"/>
                  </a:schemeClr>
                </a:solidFill>
              </a:rPr>
              <a:t>И.Шевандронова</a:t>
            </a:r>
            <a:r>
              <a:rPr lang="ru-RU" sz="2800" dirty="0" smtClean="0">
                <a:solidFill>
                  <a:schemeClr val="tx2">
                    <a:satMod val="200000"/>
                  </a:schemeClr>
                </a:solidFill>
              </a:rPr>
              <a:t> «В сельской библиотеке»</a:t>
            </a:r>
            <a:endParaRPr lang="ru-RU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103188"/>
            <a:ext cx="7035800" cy="596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</TotalTime>
  <Words>144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11</vt:i4>
      </vt:variant>
    </vt:vector>
  </HeadingPairs>
  <TitlesOfParts>
    <vt:vector size="25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Метро</vt:lpstr>
      <vt:lpstr>Метро</vt:lpstr>
      <vt:lpstr>Метро</vt:lpstr>
      <vt:lpstr>Метро</vt:lpstr>
      <vt:lpstr>Метро</vt:lpstr>
      <vt:lpstr>Метро</vt:lpstr>
      <vt:lpstr>Метро</vt:lpstr>
      <vt:lpstr>Слайд 1</vt:lpstr>
      <vt:lpstr>  Я о себе такого мнения: Огромна роль местоимения! Я делу отдаюсь сполна,  Я заменяю имена! </vt:lpstr>
      <vt:lpstr> Знать: грамматические признаки местоимений. Уметь: правильно определять морфологические признаки местоимений.</vt:lpstr>
      <vt:lpstr>Неопределенные </vt:lpstr>
      <vt:lpstr>-не чуять под собой ног,  -держать себя в руках,  -на тебе лица нет,  -сам себе на уме</vt:lpstr>
      <vt:lpstr>На чужой сторонушке рад своей воронушке.  Не кричи о себе, пусть другие о тебе тихо скажут.  Кто много знает, тот плохо спит.  Кто грамоте горазд, тому не пропасть.  Не учи плясать, я и сам скоморох!  К чему рук не приложит, все кипит.  У него дело как гусли идет.  Что упало, то пропало.</vt:lpstr>
      <vt:lpstr>«Сам себе режиссер»  «Пока все дома»  «Жди меня»  «Вы очевидец»  «Самый умный»  «Эти забавные животные»  «Мы»  «Кто хочет стать миллионером»  «Наш сад»  «Своя игра»  «Кино, которое было»  </vt:lpstr>
      <vt:lpstr>Злая колдунья. </vt:lpstr>
      <vt:lpstr>         И.Шевандронова «В сельской библиотеке»</vt:lpstr>
      <vt:lpstr>                 Ф.Решетниковы    Ф.Решетников                          «Опять двойка»</vt:lpstr>
      <vt:lpstr>                И.Раздрогин                     «Сельская                      учительница»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 в 6 классе по теме  «Разряды местоимений. Обобщение». </dc:title>
  <dc:creator>Admin</dc:creator>
  <cp:lastModifiedBy>USER</cp:lastModifiedBy>
  <cp:revision>7</cp:revision>
  <dcterms:created xsi:type="dcterms:W3CDTF">2009-04-20T10:40:44Z</dcterms:created>
  <dcterms:modified xsi:type="dcterms:W3CDTF">2009-12-05T16:13:14Z</dcterms:modified>
</cp:coreProperties>
</file>