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  <a:srgbClr val="990000"/>
    <a:srgbClr val="CC3399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5919514-4023-42A9-BD88-E17C6012BCA6}" type="datetimeFigureOut">
              <a:rPr lang="ru-RU" smtClean="0"/>
              <a:t>13.10.2009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DE197-8A43-4534-9DCA-A2DE3B147B3B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«Металлы – друзья и надёжные помощники человека»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Устный журнал</a:t>
            </a:r>
            <a:endParaRPr lang="ru-RU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иугольник 2"/>
          <p:cNvSpPr/>
          <p:nvPr/>
        </p:nvSpPr>
        <p:spPr>
          <a:xfrm>
            <a:off x="2428860" y="2214554"/>
            <a:ext cx="4286280" cy="2214578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00CCFF"/>
                </a:solidFill>
              </a:rPr>
              <a:t>ДАЛЬШЕ, ДАЛЬШЕ … </a:t>
            </a:r>
            <a:endParaRPr lang="ru-RU" sz="4400" b="1" i="1" dirty="0">
              <a:solidFill>
                <a:srgbClr val="00CC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справка 3">
            <a:hlinkClick r:id="" action="ppaction://noaction" highlightClick="1"/>
          </p:cNvPr>
          <p:cNvSpPr/>
          <p:nvPr/>
        </p:nvSpPr>
        <p:spPr>
          <a:xfrm>
            <a:off x="428596" y="1500174"/>
            <a:ext cx="1643074" cy="2143140"/>
          </a:xfrm>
          <a:prstGeom prst="actionButtonHelp">
            <a:avLst/>
          </a:prstGeom>
          <a:solidFill>
            <a:schemeClr val="bg2">
              <a:lumMod val="90000"/>
            </a:schemeClr>
          </a:solidFill>
          <a:ln>
            <a:solidFill>
              <a:srgbClr val="00CCFF"/>
            </a:solidFill>
          </a:ln>
          <a:effectLst>
            <a:reflection blurRad="6350" stA="50000" endA="295" endPos="92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иагональная полоса 4"/>
          <p:cNvSpPr/>
          <p:nvPr/>
        </p:nvSpPr>
        <p:spPr>
          <a:xfrm rot="1258951">
            <a:off x="2643174" y="2571744"/>
            <a:ext cx="4286280" cy="3714776"/>
          </a:xfrm>
          <a:prstGeom prst="diagStripe">
            <a:avLst/>
          </a:prstGeom>
          <a:solidFill>
            <a:srgbClr val="92D050"/>
          </a:solidFill>
          <a:ln>
            <a:noFill/>
            <a:prstDash val="lgDashDotDot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990000"/>
                </a:solidFill>
              </a:rPr>
              <a:t>КЕМ БЫТЬ?</a:t>
            </a:r>
            <a:endParaRPr lang="ru-RU" sz="2400" b="1" i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лако 1"/>
          <p:cNvSpPr/>
          <p:nvPr/>
        </p:nvSpPr>
        <p:spPr>
          <a:xfrm rot="1142767">
            <a:off x="1071538" y="1785926"/>
            <a:ext cx="5929354" cy="2571768"/>
          </a:xfrm>
          <a:prstGeom prst="cloud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33CC33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008000"/>
                </a:solidFill>
              </a:rPr>
              <a:t>СПАСИБО ЗА ВНИМАНИЕ!</a:t>
            </a:r>
            <a:endParaRPr lang="ru-RU" sz="3600" b="1" i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4428"/>
          </a:xfrm>
        </p:spPr>
        <p:txBody>
          <a:bodyPr>
            <a:normAutofit/>
          </a:bodyPr>
          <a:lstStyle/>
          <a:p>
            <a:pPr algn="l"/>
            <a:r>
              <a:rPr lang="ru-RU" i="1" dirty="0" smtClean="0">
                <a:solidFill>
                  <a:srgbClr val="7030A0"/>
                </a:solidFill>
              </a:rPr>
              <a:t>1. Химия и жизнь.</a:t>
            </a:r>
            <a:br>
              <a:rPr lang="ru-RU" i="1" dirty="0" smtClean="0">
                <a:solidFill>
                  <a:srgbClr val="7030A0"/>
                </a:solidFill>
              </a:rPr>
            </a:br>
            <a:r>
              <a:rPr lang="ru-RU" i="1" dirty="0" smtClean="0">
                <a:solidFill>
                  <a:srgbClr val="7030A0"/>
                </a:solidFill>
              </a:rPr>
              <a:t>2. У истоков науки о металле.</a:t>
            </a:r>
            <a:br>
              <a:rPr lang="ru-RU" i="1" dirty="0" smtClean="0">
                <a:solidFill>
                  <a:srgbClr val="7030A0"/>
                </a:solidFill>
              </a:rPr>
            </a:br>
            <a:r>
              <a:rPr lang="ru-RU" i="1" dirty="0" smtClean="0">
                <a:solidFill>
                  <a:srgbClr val="7030A0"/>
                </a:solidFill>
              </a:rPr>
              <a:t>3. Металлы в жизни и быту.</a:t>
            </a:r>
            <a:br>
              <a:rPr lang="ru-RU" i="1" dirty="0" smtClean="0">
                <a:solidFill>
                  <a:srgbClr val="7030A0"/>
                </a:solidFill>
              </a:rPr>
            </a:br>
            <a:r>
              <a:rPr lang="ru-RU" i="1" dirty="0" smtClean="0">
                <a:solidFill>
                  <a:srgbClr val="7030A0"/>
                </a:solidFill>
              </a:rPr>
              <a:t>4. Дальше, дальше…</a:t>
            </a:r>
            <a:br>
              <a:rPr lang="ru-RU" i="1" dirty="0" smtClean="0">
                <a:solidFill>
                  <a:srgbClr val="7030A0"/>
                </a:solidFill>
              </a:rPr>
            </a:br>
            <a:r>
              <a:rPr lang="ru-RU" i="1" dirty="0" smtClean="0">
                <a:solidFill>
                  <a:srgbClr val="7030A0"/>
                </a:solidFill>
              </a:rPr>
              <a:t>5. Кем быть?</a:t>
            </a:r>
            <a:endParaRPr lang="ru-RU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57562"/>
            <a:ext cx="7772400" cy="3286148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2928926" y="2786058"/>
            <a:ext cx="3071834" cy="3071834"/>
          </a:xfrm>
          <a:prstGeom prst="foldedCorner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isometricOffAxis1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ХИМИЯ И ЖИЗНЬ</a:t>
            </a:r>
            <a:endParaRPr lang="ru-RU" sz="5400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62865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chemeClr val="accent6">
                    <a:lumMod val="75000"/>
                  </a:schemeClr>
                </a:solidFill>
              </a:rPr>
              <a:t>«В земное недро ты, Химия, проникни взора остротой и, что содержит в нём Россия, драги сокровища открой»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6248" y="4214818"/>
            <a:ext cx="4572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accent5">
                    <a:lumMod val="75000"/>
                  </a:schemeClr>
                </a:solidFill>
              </a:rPr>
              <a:t>М.В.Ломоносов</a:t>
            </a:r>
            <a:endParaRPr lang="ru-RU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071966"/>
          </a:xfrm>
        </p:spPr>
        <p:txBody>
          <a:bodyPr>
            <a:normAutofit/>
          </a:bodyPr>
          <a:lstStyle/>
          <a:p>
            <a:pPr algn="l"/>
            <a:r>
              <a:rPr lang="ru-RU" sz="4000" i="1" dirty="0" smtClean="0"/>
              <a:t>«Если бы человечеству пришлось избрать из числа всех наук только три, то следовало бы предпочесть механику, историю и химию»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929190" y="4429132"/>
            <a:ext cx="3786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B0F0"/>
                </a:solidFill>
              </a:rPr>
              <a:t>     ДИДРО</a:t>
            </a:r>
            <a:endParaRPr lang="ru-RU" sz="4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40246"/>
          </a:xfrm>
        </p:spPr>
        <p:txBody>
          <a:bodyPr>
            <a:normAutofit/>
          </a:bodyPr>
          <a:lstStyle/>
          <a:p>
            <a:pPr algn="l"/>
            <a:r>
              <a:rPr lang="ru-RU" sz="4000" i="1" dirty="0" smtClean="0">
                <a:solidFill>
                  <a:srgbClr val="CC3399"/>
                </a:solidFill>
              </a:rPr>
              <a:t>«Новейшая химия занимается тем, что разъединяет то, что природа объединила и изучает её в отдельных элементах»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500694" y="4357694"/>
            <a:ext cx="2928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      ГЁТЕ</a:t>
            </a:r>
            <a:endParaRPr lang="ru-RU" sz="4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pPr algn="l"/>
            <a:r>
              <a:rPr lang="ru-RU" sz="3100" dirty="0" smtClean="0"/>
              <a:t>«Мы, космонавты, раньше, чем кто-либо, сталкиваемся с химией во всех её чудодейственных проявлениях. Возьмите топливо, которое двигает ракеты, сплавы и металлы, из которых они сделаны, скафандры и всю космическую продукцию – тысячи больших и малых вещей, окружающих человека в его пути в космос. Всюду вы встретитесь с химией…»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857884" y="578645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Ю.А.ГАГАРИН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2143108" y="2214554"/>
            <a:ext cx="4643470" cy="3643338"/>
          </a:xfrm>
          <a:prstGeom prst="snip2Diag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33CC33"/>
                </a:solidFill>
              </a:rPr>
              <a:t>У ИСТОКОВ НАУКИ О МЕТАЛЛЕ</a:t>
            </a:r>
            <a:endParaRPr lang="ru-RU" sz="4000" b="1" dirty="0">
              <a:solidFill>
                <a:srgbClr val="33CC3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«Металлы в жизни и быту»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500174"/>
            <a:ext cx="764386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sz="4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«Благородные металлы»</a:t>
            </a:r>
          </a:p>
          <a:p>
            <a:pPr>
              <a:buFont typeface="Wingdings" pitchFamily="2" charset="2"/>
              <a:buChar char="ü"/>
            </a:pPr>
            <a:r>
              <a:rPr lang="ru-RU" sz="4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«Фотография и серебро»</a:t>
            </a:r>
          </a:p>
          <a:p>
            <a:pPr>
              <a:buFont typeface="Wingdings" pitchFamily="2" charset="2"/>
              <a:buChar char="ü"/>
            </a:pPr>
            <a:r>
              <a:rPr lang="ru-RU" sz="4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«Медь и её сплавы»</a:t>
            </a:r>
          </a:p>
          <a:p>
            <a:pPr>
              <a:buFont typeface="Wingdings" pitchFamily="2" charset="2"/>
              <a:buChar char="ü"/>
            </a:pPr>
            <a:r>
              <a:rPr lang="ru-RU" sz="4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«Марганец»</a:t>
            </a:r>
            <a:endParaRPr lang="ru-RU" sz="4400" b="1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</TotalTime>
  <Words>198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Устный журнал</vt:lpstr>
      <vt:lpstr>1. Химия и жизнь. 2. У истоков науки о металле. 3. Металлы в жизни и быту. 4. Дальше, дальше… 5. Кем быть?</vt:lpstr>
      <vt:lpstr>   </vt:lpstr>
      <vt:lpstr>Слайд 4</vt:lpstr>
      <vt:lpstr>«Если бы человечеству пришлось избрать из числа всех наук только три, то следовало бы предпочесть механику, историю и химию» </vt:lpstr>
      <vt:lpstr>«Новейшая химия занимается тем, что разъединяет то, что природа объединила и изучает её в отдельных элементах» </vt:lpstr>
      <vt:lpstr>«Мы, космонавты, раньше, чем кто-либо, сталкиваемся с химией во всех её чудодейственных проявлениях. Возьмите топливо, которое двигает ракеты, сплавы и металлы, из которых они сделаны, скафандры и всю космическую продукцию – тысячи больших и малых вещей, окружающих человека в его пути в космос. Всюду вы встретитесь с химией…»</vt:lpstr>
      <vt:lpstr>Слайд 8</vt:lpstr>
      <vt:lpstr>«Металлы в жизни и быту»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журнал</dc:title>
  <dc:creator>Комп4</dc:creator>
  <cp:lastModifiedBy>Комп4</cp:lastModifiedBy>
  <cp:revision>4</cp:revision>
  <dcterms:created xsi:type="dcterms:W3CDTF">2009-10-13T12:06:36Z</dcterms:created>
  <dcterms:modified xsi:type="dcterms:W3CDTF">2009-10-13T12:43:02Z</dcterms:modified>
</cp:coreProperties>
</file>