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1"/>
  </p:notesMasterIdLst>
  <p:sldIdLst>
    <p:sldId id="327" r:id="rId2"/>
    <p:sldId id="345" r:id="rId3"/>
    <p:sldId id="314" r:id="rId4"/>
    <p:sldId id="260" r:id="rId5"/>
    <p:sldId id="347" r:id="rId6"/>
    <p:sldId id="333" r:id="rId7"/>
    <p:sldId id="341" r:id="rId8"/>
    <p:sldId id="265" r:id="rId9"/>
    <p:sldId id="317" r:id="rId10"/>
    <p:sldId id="266" r:id="rId11"/>
    <p:sldId id="339" r:id="rId12"/>
    <p:sldId id="318" r:id="rId13"/>
    <p:sldId id="319" r:id="rId14"/>
    <p:sldId id="267" r:id="rId15"/>
    <p:sldId id="268" r:id="rId16"/>
    <p:sldId id="321" r:id="rId17"/>
    <p:sldId id="279" r:id="rId18"/>
    <p:sldId id="328" r:id="rId19"/>
    <p:sldId id="286" r:id="rId20"/>
    <p:sldId id="329" r:id="rId21"/>
    <p:sldId id="294" r:id="rId22"/>
    <p:sldId id="295" r:id="rId23"/>
    <p:sldId id="284" r:id="rId24"/>
    <p:sldId id="322" r:id="rId25"/>
    <p:sldId id="323" r:id="rId26"/>
    <p:sldId id="280" r:id="rId27"/>
    <p:sldId id="272" r:id="rId28"/>
    <p:sldId id="348" r:id="rId29"/>
    <p:sldId id="34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00FF"/>
    <a:srgbClr val="005828"/>
    <a:srgbClr val="00CCFF"/>
    <a:srgbClr val="00FFFF"/>
    <a:srgbClr val="800000"/>
    <a:srgbClr val="00FFCC"/>
    <a:srgbClr val="996633"/>
    <a:srgbClr val="00CC00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82" autoAdjust="0"/>
    <p:restoredTop sz="95423" autoAdjust="0"/>
  </p:normalViewPr>
  <p:slideViewPr>
    <p:cSldViewPr>
      <p:cViewPr>
        <p:scale>
          <a:sx n="66" d="100"/>
          <a:sy n="66" d="100"/>
        </p:scale>
        <p:origin x="-1602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7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7080E-A28F-4CA4-ABCF-89C4156E77FE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A5DE2-04DC-454D-8155-349390E0B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A5DE2-04DC-454D-8155-349390E0B1E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A5DE2-04DC-454D-8155-349390E0B1E0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4282" y="1905506"/>
            <a:ext cx="8929718" cy="2215991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13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Bookman Old Style" pitchFamily="18" charset="0"/>
              </a:rPr>
              <a:t>МОЦАРТ</a:t>
            </a:r>
            <a:endParaRPr lang="ru-RU" sz="24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музыкан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0"/>
            <a:ext cx="6286544" cy="6858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35"/>
            <a:ext cx="9144000" cy="68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551181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</a:rPr>
              <a:t>  </a:t>
            </a:r>
            <a:r>
              <a:rPr lang="ru-RU" sz="7200" b="1" u="sng" dirty="0" smtClean="0">
                <a:solidFill>
                  <a:srgbClr val="FFFF00"/>
                </a:solidFill>
                <a:latin typeface="Monotype Corsiva" pitchFamily="66" charset="0"/>
              </a:rPr>
              <a:t>Серенада</a:t>
            </a:r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 – </a:t>
            </a:r>
            <a:b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«вечерняя песня»,</a:t>
            </a:r>
            <a:b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 любовная песня, </a:t>
            </a:r>
            <a:b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обращенная к женщине.</a:t>
            </a:r>
            <a:endParaRPr lang="ru-RU" sz="5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Моцарт в полный рост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lum bright="15000"/>
          </a:blip>
          <a:srcRect/>
          <a:stretch>
            <a:fillRect/>
          </a:stretch>
        </p:blipFill>
        <p:spPr>
          <a:xfrm>
            <a:off x="0" y="142852"/>
            <a:ext cx="5286348" cy="6643718"/>
          </a:xfrm>
          <a:prstGeom prst="ellipse">
            <a:avLst/>
          </a:prstGeom>
          <a:ln>
            <a:noFill/>
          </a:ln>
          <a:effectLst>
            <a:glow rad="228600">
              <a:schemeClr val="bg2">
                <a:alpha val="40000"/>
              </a:schemeClr>
            </a:glow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29266" y="1285860"/>
            <a:ext cx="3614734" cy="2571768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4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Маленькая ночная серенада</a:t>
            </a:r>
            <a:endParaRPr lang="ru-RU" sz="48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онстанция  (1762-1842гг"/>
          <p:cNvPicPr>
            <a:picLocks noChangeAspect="1" noChangeArrowheads="1"/>
          </p:cNvPicPr>
          <p:nvPr/>
        </p:nvPicPr>
        <p:blipFill>
          <a:blip r:embed="rId2">
            <a:lum contrast="18000"/>
            <a:grayscl/>
          </a:blip>
          <a:srcRect/>
          <a:stretch>
            <a:fillRect/>
          </a:stretch>
        </p:blipFill>
        <p:spPr bwMode="auto">
          <a:xfrm>
            <a:off x="0" y="-214338"/>
            <a:ext cx="6715140" cy="7072338"/>
          </a:xfrm>
          <a:prstGeom prst="rect">
            <a:avLst/>
          </a:prstGeom>
          <a:noFill/>
          <a:ln w="41275">
            <a:solidFill>
              <a:srgbClr val="3366FF"/>
            </a:solidFill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дети Моцарта, Карл (1784-1858) и Франц(1791-184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85784" y="-571552"/>
            <a:ext cx="7000892" cy="74295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3857620" y="4071942"/>
            <a:ext cx="5286380" cy="2786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9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Дети  В.А.Моцарта :                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    Карл и Франц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001024" cy="5572164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Monotype Corsiva" pitchFamily="66" charset="0"/>
              </a:rPr>
              <a:t>«Женитьба Фигаро»</a:t>
            </a:r>
            <a:br>
              <a:rPr lang="ru-RU" sz="60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6000" dirty="0" smtClean="0">
                <a:solidFill>
                  <a:srgbClr val="FFFF00"/>
                </a:solidFill>
                <a:latin typeface="Monotype Corsiva" pitchFamily="66" charset="0"/>
              </a:rPr>
              <a:t> «Дон Жуан»</a:t>
            </a:r>
            <a:r>
              <a:rPr lang="ru-RU" sz="6000" dirty="0" smtClean="0">
                <a:latin typeface="Monotype Corsiva" pitchFamily="66" charset="0"/>
              </a:rPr>
              <a:t/>
            </a:r>
            <a:br>
              <a:rPr lang="ru-RU" sz="6000" dirty="0" smtClean="0">
                <a:latin typeface="Monotype Corsiva" pitchFamily="66" charset="0"/>
              </a:rPr>
            </a:br>
            <a:r>
              <a:rPr lang="ru-RU" sz="60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6000" dirty="0" smtClean="0">
                <a:solidFill>
                  <a:schemeClr val="bg1"/>
                </a:solidFill>
                <a:latin typeface="Monotype Corsiva" pitchFamily="66" charset="0"/>
              </a:rPr>
              <a:t>«Волшебная флейта»</a:t>
            </a:r>
            <a:br>
              <a:rPr lang="ru-RU" sz="60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6000" dirty="0" smtClean="0">
                <a:solidFill>
                  <a:srgbClr val="00CC00"/>
                </a:solidFill>
                <a:latin typeface="Monotype Corsiva" pitchFamily="66" charset="0"/>
              </a:rPr>
              <a:t> </a:t>
            </a:r>
            <a:r>
              <a:rPr lang="ru-RU" sz="6000" dirty="0" smtClean="0">
                <a:solidFill>
                  <a:srgbClr val="00FFFF"/>
                </a:solidFill>
                <a:latin typeface="Monotype Corsiva" pitchFamily="66" charset="0"/>
              </a:rPr>
              <a:t>«Так поступают все женщины»</a:t>
            </a:r>
            <a:r>
              <a:rPr lang="ru-RU" sz="6000" dirty="0" smtClean="0">
                <a:latin typeface="Monotype Corsiva" pitchFamily="66" charset="0"/>
              </a:rPr>
              <a:t/>
            </a:r>
            <a:br>
              <a:rPr lang="ru-RU" sz="6000" dirty="0" smtClean="0">
                <a:latin typeface="Monotype Corsiva" pitchFamily="66" charset="0"/>
              </a:rPr>
            </a:br>
            <a:r>
              <a:rPr lang="ru-RU" sz="6000" dirty="0" smtClean="0">
                <a:solidFill>
                  <a:srgbClr val="FF66CC"/>
                </a:solidFill>
                <a:latin typeface="Monotype Corsiva" pitchFamily="66" charset="0"/>
              </a:rPr>
              <a:t> </a:t>
            </a:r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«Милосердие Тита»</a:t>
            </a:r>
            <a:endParaRPr lang="ru-RU" sz="6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2292" name="Picture 4" descr="C:\Documents and Settings\Андрей\Рабочий стол\дизайн\анимашки\80b3dc713c7dce52511378f3b27355b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893455" y="2821793"/>
            <a:ext cx="7358114" cy="114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4071934" y="357166"/>
            <a:ext cx="4857784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Реквием </a:t>
            </a:r>
            <a:r>
              <a:rPr lang="ru-RU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– </a:t>
            </a:r>
            <a:endParaRPr lang="ru-RU" sz="4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>
              <a:spcBef>
                <a:spcPct val="50000"/>
              </a:spcBef>
            </a:pP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заупокойная</a:t>
            </a:r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католическая месса.</a:t>
            </a:r>
          </a:p>
          <a:p>
            <a:pPr>
              <a:spcBef>
                <a:spcPct val="50000"/>
              </a:spcBef>
            </a:pPr>
            <a:endParaRPr lang="ru-RU" sz="4000" b="1" dirty="0"/>
          </a:p>
          <a:p>
            <a:pPr algn="r">
              <a:spcBef>
                <a:spcPct val="50000"/>
              </a:spcBef>
            </a:pPr>
            <a:endParaRPr lang="ru-RU" sz="2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r">
              <a:spcBef>
                <a:spcPct val="50000"/>
              </a:spcBef>
            </a:pPr>
            <a:endParaRPr lang="ru-RU" sz="2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 descr="http://www.neshima.com/images/2500003547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307183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ompartia.tomsk.ru/i/tmpwork/big/117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009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23/fagot5778.0/0_a138_e0e1b74c_X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user posted imag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214678" cy="33575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  <a:softEdge rad="31750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user posted imag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2857488" cy="3214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user posted imag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071810"/>
            <a:ext cx="3333760" cy="350043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9" name="Рисунок 8" descr="user posted image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0250" y="3071810"/>
            <a:ext cx="3333750" cy="378619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reams.awarm.net/images/works/narkotik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10.clan.su/_nw/0/9912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ihelson.narod.ru/portfolio/cover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357213"/>
            <a:ext cx="9144000" cy="846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Гусиное перо из рук упало,</a:t>
            </a:r>
            <a:endParaRPr kumimoji="0" lang="ru-RU" sz="5400" b="0" i="0" u="none" strike="noStrike" cap="none" normalizeH="0" baseline="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А музыка живёт и тем сильна, </a:t>
            </a:r>
            <a:endParaRPr kumimoji="0" lang="ru-RU" sz="5400" b="0" i="0" u="none" strike="noStrike" cap="none" normalizeH="0" baseline="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Что не печалью, а тревогой   стала</a:t>
            </a:r>
            <a:endParaRPr kumimoji="0" lang="ru-RU" sz="5400" b="0" i="0" u="none" strike="noStrike" cap="none" normalizeH="0" baseline="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И жизнью вдохновенною полна.</a:t>
            </a:r>
            <a:endParaRPr kumimoji="0" lang="ru-RU" sz="5400" b="0" i="0" u="none" strike="noStrike" cap="none" normalizeH="0" baseline="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onotype Corsiva" pitchFamily="66" charset="0"/>
              <a:cs typeface="Courier New" pitchFamily="49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0" b="0" i="0" u="none" strike="noStrike" cap="none" normalizeH="0" baseline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мятник Моцарту в Вен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42900"/>
            <a:ext cx="4572032" cy="714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://www.spvvius.ru/-g_avs/167_675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-214338"/>
            <a:ext cx="5214974" cy="7215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 descr="C:\Documents and Settings\Андрей\Рабочий стол\дизайн\анимашки\98481285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464315" y="3036089"/>
            <a:ext cx="7572429" cy="500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оте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мебель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857620" cy="3500438"/>
          </a:xfrm>
          <a:noFill/>
          <a:ln/>
        </p:spPr>
      </p:pic>
      <p:pic>
        <p:nvPicPr>
          <p:cNvPr id="89093" name="Picture 5" descr="цветы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071934" y="0"/>
            <a:ext cx="3409952" cy="3429000"/>
          </a:xfrm>
          <a:noFill/>
          <a:ln/>
        </p:spPr>
      </p:pic>
      <p:pic>
        <p:nvPicPr>
          <p:cNvPr id="89094" name="Picture 6" descr="руч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2513" y="0"/>
            <a:ext cx="1741487" cy="6858000"/>
          </a:xfrm>
          <a:prstGeom prst="rect">
            <a:avLst/>
          </a:prstGeom>
          <a:noFill/>
        </p:spPr>
      </p:pic>
      <p:pic>
        <p:nvPicPr>
          <p:cNvPr id="89096" name="Picture 8" descr="скрипка с конфетам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571877"/>
            <a:ext cx="2481282" cy="3286124"/>
          </a:xfrm>
          <a:prstGeom prst="rect">
            <a:avLst/>
          </a:prstGeom>
          <a:noFill/>
        </p:spPr>
      </p:pic>
      <p:pic>
        <p:nvPicPr>
          <p:cNvPr id="89097" name="Picture 9" descr="конфет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643314"/>
            <a:ext cx="2881313" cy="3214686"/>
          </a:xfrm>
          <a:prstGeom prst="rect">
            <a:avLst/>
          </a:prstGeom>
          <a:noFill/>
        </p:spPr>
      </p:pic>
      <p:pic>
        <p:nvPicPr>
          <p:cNvPr id="89095" name="Picture 7" descr="светильник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2143116"/>
            <a:ext cx="2928958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околадный Моцар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346611">
            <a:off x="1112500" y="1459175"/>
            <a:ext cx="7211614" cy="341632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sz="7200" i="1" dirty="0" smtClean="0">
                <a:gradFill flip="none" rotWithShape="1">
                  <a:gsLst>
                    <a:gs pos="0">
                      <a:srgbClr val="FFFF00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6350" stA="50000" endA="300" endPos="50000" dist="29997" dir="5400000" sy="-100000" algn="bl" rotWithShape="0"/>
                </a:effectLst>
                <a:latin typeface="Arial Black" pitchFamily="34" charset="0"/>
              </a:rPr>
              <a:t>СИЛА МУЗЫКИ </a:t>
            </a:r>
            <a:r>
              <a:rPr lang="ru-RU" sz="7200" dirty="0" smtClean="0">
                <a:gradFill flip="none" rotWithShape="1">
                  <a:gsLst>
                    <a:gs pos="0">
                      <a:srgbClr val="FFFF00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6350" stA="50000" endA="300" endPos="50000" dist="29997" dir="5400000" sy="-100000" algn="bl" rotWithShape="0"/>
                </a:effectLst>
                <a:latin typeface="Arial Black" pitchFamily="34" charset="0"/>
              </a:rPr>
              <a:t>МОЦАРТА</a:t>
            </a:r>
            <a:endParaRPr lang="ru-RU" sz="7200" dirty="0">
              <a:gradFill flip="none" rotWithShape="1">
                <a:gsLst>
                  <a:gs pos="0">
                    <a:srgbClr val="FFFF00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glow rad="101600">
                  <a:srgbClr val="FFFF00">
                    <a:alpha val="60000"/>
                  </a:srgbClr>
                </a:glow>
                <a:reflection blurRad="6350" stA="50000" endA="300" endPos="50000" dist="29997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0" y="0"/>
            <a:ext cx="4500562" cy="3143248"/>
          </a:xfrm>
          <a:prstGeom prst="ellipse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rect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i="1" dirty="0" smtClean="0">
                <a:solidFill>
                  <a:srgbClr val="0000FF"/>
                </a:solidFill>
                <a:latin typeface="Arial Black" pitchFamily="34" charset="0"/>
              </a:rPr>
              <a:t>МУЗЫКА</a:t>
            </a:r>
            <a:endParaRPr lang="ru-RU" sz="4800" i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0" y="2714620"/>
            <a:ext cx="6786578" cy="4143380"/>
          </a:xfrm>
          <a:prstGeom prst="ellipse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i="1" dirty="0" smtClean="0">
              <a:latin typeface="Arial Black" pitchFamily="34" charset="0"/>
            </a:endParaRPr>
          </a:p>
          <a:p>
            <a:pPr algn="ctr"/>
            <a:r>
              <a:rPr lang="ru-RU" sz="4800" i="1" dirty="0" smtClean="0">
                <a:solidFill>
                  <a:srgbClr val="C00000"/>
                </a:solidFill>
                <a:latin typeface="Arial Black" pitchFamily="34" charset="0"/>
              </a:rPr>
              <a:t>ЧУВСТВА</a:t>
            </a:r>
          </a:p>
          <a:p>
            <a:pPr algn="ctr"/>
            <a:r>
              <a:rPr lang="ru-RU" sz="4400" i="1" dirty="0" smtClean="0">
                <a:solidFill>
                  <a:srgbClr val="C00000"/>
                </a:solidFill>
                <a:latin typeface="Arial Black" pitchFamily="34" charset="0"/>
              </a:rPr>
              <a:t>НАСТРОЕНИЕ</a:t>
            </a:r>
          </a:p>
          <a:p>
            <a:pPr algn="ctr"/>
            <a:endParaRPr lang="ru-RU" sz="4800" i="1" dirty="0" smtClean="0">
              <a:latin typeface="Arial Black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714744" y="0"/>
            <a:ext cx="5429256" cy="4000504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Arial Black" pitchFamily="34" charset="0"/>
              </a:rPr>
              <a:t>ПОВЕДЕНИЕ</a:t>
            </a:r>
          </a:p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Arial Black" pitchFamily="34" charset="0"/>
              </a:rPr>
              <a:t>ПОСТУПКИ</a:t>
            </a:r>
            <a:endParaRPr lang="ru-RU" sz="40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 rot="12281359" flipH="1" flipV="1">
            <a:off x="2550174" y="2876736"/>
            <a:ext cx="6894959" cy="2857520"/>
          </a:xfrm>
          <a:prstGeom prst="ellipse">
            <a:avLst/>
          </a:prstGeom>
          <a:gradFill flip="none" rotWithShape="1">
            <a:gsLst>
              <a:gs pos="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i="1" dirty="0" smtClean="0">
                <a:solidFill>
                  <a:srgbClr val="0000FF"/>
                </a:solidFill>
                <a:latin typeface="Arial Black" pitchFamily="34" charset="0"/>
              </a:rPr>
              <a:t>ЖИЗНЬ</a:t>
            </a:r>
            <a:endParaRPr lang="ru-RU" sz="6000" i="1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...Счастье! </a:t>
            </a:r>
          </a:p>
          <a:p>
            <a:r>
              <a:rPr lang="ru-RU" sz="5400" b="1" dirty="0" smtClean="0">
                <a:solidFill>
                  <a:srgbClr val="FFFF00"/>
                </a:solidFill>
                <a:latin typeface="Monotype Corsiva" pitchFamily="66" charset="0"/>
              </a:rPr>
              <a:t>Звучит нестареющий Моцарт!</a:t>
            </a:r>
          </a:p>
          <a:p>
            <a:r>
              <a:rPr lang="ru-RU" sz="5400" b="1" dirty="0" smtClean="0">
                <a:solidFill>
                  <a:srgbClr val="FFFF00"/>
                </a:solidFill>
                <a:latin typeface="Monotype Corsiva" pitchFamily="66" charset="0"/>
              </a:rPr>
              <a:t>Музыкой я несказанно обласкан. </a:t>
            </a:r>
          </a:p>
          <a:p>
            <a:r>
              <a:rPr lang="ru-RU" sz="5400" b="1" dirty="0" smtClean="0">
                <a:solidFill>
                  <a:srgbClr val="FFFF00"/>
                </a:solidFill>
                <a:latin typeface="Monotype Corsiva" pitchFamily="66" charset="0"/>
              </a:rPr>
              <a:t>Сердце в порыве высоких эмоций</a:t>
            </a:r>
          </a:p>
          <a:p>
            <a:r>
              <a:rPr lang="ru-RU" sz="5400" b="1" dirty="0" smtClean="0">
                <a:solidFill>
                  <a:srgbClr val="FFFF00"/>
                </a:solidFill>
                <a:latin typeface="Monotype Corsiva" pitchFamily="66" charset="0"/>
              </a:rPr>
              <a:t>Каждому хочет добра и согласия!</a:t>
            </a:r>
          </a:p>
          <a:p>
            <a:r>
              <a:rPr lang="ru-RU" dirty="0" smtClean="0"/>
              <a:t>                                                                                                               В.Быков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72599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Monotype Corsiva" pitchFamily="66" charset="0"/>
              </a:rPr>
              <a:t>Вольфганг </a:t>
            </a:r>
            <a:br>
              <a:rPr lang="ru-RU" sz="66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6600" b="1" dirty="0" smtClean="0">
                <a:solidFill>
                  <a:srgbClr val="FFFF00"/>
                </a:solidFill>
                <a:latin typeface="Monotype Corsiva" pitchFamily="66" charset="0"/>
              </a:rPr>
              <a:t>Амадей Моцарт</a:t>
            </a:r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5400" b="1" dirty="0" smtClean="0">
                <a:solidFill>
                  <a:srgbClr val="FFFF00"/>
                </a:solidFill>
                <a:latin typeface="Monotype Corsiva" pitchFamily="66" charset="0"/>
              </a:rPr>
              <a:t>родился  1756 года в австрийском городе Зальцбурге.</a:t>
            </a:r>
            <a:endParaRPr lang="ru-RU" sz="5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Андрей\Рабочий стол\дизайн\оформление\vin1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887443">
            <a:off x="3485560" y="941251"/>
            <a:ext cx="2119825" cy="81272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на концерте с сестрой и отц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635000"/>
          </a:effectLst>
        </p:spPr>
      </p:pic>
      <p:pic>
        <p:nvPicPr>
          <p:cNvPr id="3074" name="Picture 2" descr="C:\Documents and Settings\Андрей\Рабочий стол\дизайн\анимашки\blest1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6000769"/>
            <a:ext cx="4000528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Моцарту 6 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5786446" cy="707233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:\Архитектура\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214421"/>
            <a:ext cx="6143668" cy="435771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" name="Picture 5" descr="H:\Архитектура\EIFF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-214337"/>
            <a:ext cx="4714908" cy="4071966"/>
          </a:xfrm>
          <a:prstGeom prst="rect">
            <a:avLst/>
          </a:prstGeom>
          <a:noFill/>
          <a:effectLst>
            <a:softEdge rad="31750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4" name="Picture 4" descr="H:\Архитектура\8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071810"/>
            <a:ext cx="5643570" cy="3786190"/>
          </a:xfrm>
          <a:prstGeom prst="rect">
            <a:avLst/>
          </a:prstGeom>
          <a:noFill/>
          <a:effectLst>
            <a:softEdge rad="31750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5" name="Picture 3" descr="H:\Архитектура\13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3372" y="2928934"/>
            <a:ext cx="5000627" cy="3929066"/>
          </a:xfrm>
          <a:prstGeom prst="rect">
            <a:avLst/>
          </a:prstGeom>
          <a:noFill/>
          <a:effectLst>
            <a:softEdge rad="127000"/>
          </a:effectLst>
          <a:scene3d>
            <a:camera prst="isometricOffAxis2Left"/>
            <a:lightRig rig="threePt" dir="t"/>
          </a:scene3d>
        </p:spPr>
      </p:pic>
      <p:pic>
        <p:nvPicPr>
          <p:cNvPr id="6" name="Picture 2" descr="H:\Архитектура\4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-357214"/>
            <a:ext cx="4643438" cy="4572032"/>
          </a:xfrm>
          <a:prstGeom prst="rect">
            <a:avLst/>
          </a:prstGeom>
          <a:noFill/>
          <a:effectLst>
            <a:softEdge rad="31750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0" descr="моцар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и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14346" y="-285776"/>
            <a:ext cx="9572692" cy="7429552"/>
          </a:xfrm>
          <a:prstGeom prst="rect">
            <a:avLst/>
          </a:prstGeom>
          <a:noFill/>
          <a:ln>
            <a:solidFill>
              <a:srgbClr val="0033CC"/>
            </a:solidFill>
          </a:ln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571472" y="2357430"/>
            <a:ext cx="857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582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ourier New" pitchFamily="49" charset="0"/>
              </a:rPr>
              <a:t>СИКСТИНСКАЯ  КАПЕЛЛА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582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Моцарт за инструмент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72198" cy="6858000"/>
          </a:xfrm>
          <a:prstGeom prst="ellipse">
            <a:avLst/>
          </a:prstGeom>
          <a:ln>
            <a:noFill/>
          </a:ln>
          <a:effectLst>
            <a:glow rad="228600">
              <a:srgbClr val="FFFF00">
                <a:alpha val="40000"/>
              </a:srgb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 j</Template>
  <TotalTime>1524</TotalTime>
  <Words>89</Words>
  <PresentationFormat>On-screen Show (4:3)</PresentationFormat>
  <Paragraphs>32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Тема Office</vt:lpstr>
      <vt:lpstr>Slide 1</vt:lpstr>
      <vt:lpstr>Slide 2</vt:lpstr>
      <vt:lpstr>Вольфганг  Амадей Моцарт  родился  1756 года в австрийском городе Зальцбурге.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  Серенада –  «вечерняя песня»,  любовная песня,  обращенная к женщине.</vt:lpstr>
      <vt:lpstr>Маленькая ночная серенада</vt:lpstr>
      <vt:lpstr>Slide 14</vt:lpstr>
      <vt:lpstr>Slide 15</vt:lpstr>
      <vt:lpstr>«Женитьба Фигаро»  «Дон Жуан»  «Волшебная флейта»  «Так поступают все женщины»  «Милосердие Тита»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Virtual PC</cp:lastModifiedBy>
  <cp:revision>171</cp:revision>
  <dcterms:modified xsi:type="dcterms:W3CDTF">2009-12-04T13:16:53Z</dcterms:modified>
</cp:coreProperties>
</file>