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1"/>
  </p:notesMasterIdLst>
  <p:sldIdLst>
    <p:sldId id="258" r:id="rId2"/>
    <p:sldId id="264" r:id="rId3"/>
    <p:sldId id="265" r:id="rId4"/>
    <p:sldId id="266" r:id="rId5"/>
    <p:sldId id="269" r:id="rId6"/>
    <p:sldId id="260" r:id="rId7"/>
    <p:sldId id="275" r:id="rId8"/>
    <p:sldId id="274" r:id="rId9"/>
    <p:sldId id="268" r:id="rId10"/>
    <p:sldId id="257" r:id="rId11"/>
    <p:sldId id="263" r:id="rId12"/>
    <p:sldId id="270" r:id="rId13"/>
    <p:sldId id="267" r:id="rId14"/>
    <p:sldId id="261" r:id="rId15"/>
    <p:sldId id="262" r:id="rId16"/>
    <p:sldId id="256" r:id="rId17"/>
    <p:sldId id="271" r:id="rId18"/>
    <p:sldId id="272" r:id="rId19"/>
    <p:sldId id="273" r:id="rId20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4" d="100"/>
          <a:sy n="104" d="100"/>
        </p:scale>
        <p:origin x="-18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F90A9A8E-0AEC-4459-8C23-77EBBF146F57}" type="datetimeFigureOut">
              <a:rPr lang="ru-RU"/>
              <a:pPr>
                <a:defRPr/>
              </a:pPr>
              <a:t>22.11.2009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DF9EA7E4-7B77-474E-A543-50737FD660C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lIns="45720" tIns="0" rIns="45720" bIns="0" anchor="b">
            <a:scene3d>
              <a:camera prst="orthographicFront"/>
              <a:lightRig rig="soft" dir="t">
                <a:rot lat="0" lon="0" rev="17220000"/>
              </a:lightRig>
            </a:scene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DB18F3-FF7A-4690-966D-337D31C69AEB}" type="datetime1">
              <a:rPr lang="ru-RU"/>
              <a:pPr>
                <a:defRPr/>
              </a:pPr>
              <a:t>22.11.2009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FE5ABB-76A3-4866-9C2D-F6AFD24E1B6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3714F8-3F16-4D7E-ABB7-4154CD54BFD3}" type="datetime1">
              <a:rPr lang="ru-RU"/>
              <a:pPr>
                <a:defRPr/>
              </a:pPr>
              <a:t>22.11.2009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770F37-F57D-44AD-B2A4-4B5B0316E56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E6DAED-D219-43AF-BB60-2CD0F71A6A5A}" type="datetime1">
              <a:rPr lang="ru-RU"/>
              <a:pPr>
                <a:defRPr/>
              </a:pPr>
              <a:t>22.11.2009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786971-AFDC-4049-A1E9-AA75BC09BA1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DC14DB-52B6-43B0-8733-4D9FF867EF65}" type="datetime1">
              <a:rPr lang="ru-RU"/>
              <a:pPr>
                <a:defRPr/>
              </a:pPr>
              <a:t>22.11.2009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45717B-9AEF-4447-8860-E9E2371FB74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65BF51-35DD-4E10-8349-414A925C99DA}" type="datetime1">
              <a:rPr lang="ru-RU"/>
              <a:pPr>
                <a:defRPr/>
              </a:pPr>
              <a:t>22.11.2009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04C7E2-EFB2-471D-BEE2-DB7C01299E3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46EED0-61B4-4E50-8FAB-1A3BE265FEC4}" type="datetime1">
              <a:rPr lang="ru-RU"/>
              <a:pPr>
                <a:defRPr/>
              </a:pPr>
              <a:t>22.11.2009</a:t>
            </a:fld>
            <a:endParaRPr lang="ru-RU"/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A8F14C-C62C-43C1-B953-8EAE87CE15D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C1283B-FE08-4790-AE89-43C1E98A1EBF}" type="datetime1">
              <a:rPr lang="ru-RU"/>
              <a:pPr>
                <a:defRPr/>
              </a:pPr>
              <a:t>22.11.2009</a:t>
            </a:fld>
            <a:endParaRPr lang="ru-RU"/>
          </a:p>
        </p:txBody>
      </p:sp>
      <p:sp>
        <p:nvSpPr>
          <p:cNvPr id="8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59839F-CAF7-476A-B923-8D0BD8256C4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0A833F-B8BA-4847-B3C0-2B940BC2EC73}" type="datetime1">
              <a:rPr lang="ru-RU"/>
              <a:pPr>
                <a:defRPr/>
              </a:pPr>
              <a:t>22.11.2009</a:t>
            </a:fld>
            <a:endParaRPr lang="ru-RU"/>
          </a:p>
        </p:txBody>
      </p:sp>
      <p:sp>
        <p:nvSpPr>
          <p:cNvPr id="4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A6949D-2B8E-451D-A58B-1EEA9BC3D77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5EDE00-6D3B-43FD-9612-B04C8FD070EC}" type="datetime1">
              <a:rPr lang="ru-RU"/>
              <a:pPr>
                <a:defRPr/>
              </a:pPr>
              <a:t>22.11.2009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BC2366-820D-4E09-A706-06F9B4DDDB9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9041BE-9FFF-406E-83A6-9B5AE2CE0ECA}" type="datetime1">
              <a:rPr lang="ru-RU"/>
              <a:pPr>
                <a:defRPr/>
              </a:pPr>
              <a:t>22.11.2009</a:t>
            </a:fld>
            <a:endParaRPr lang="ru-RU"/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46FE45-DB32-4DAF-A058-438DB66F22D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lvl1pPr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rIns="45720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3E2A6B-0033-4E86-8220-DAFD3DABA599}" type="datetime1">
              <a:rPr lang="ru-RU"/>
              <a:pPr>
                <a:defRPr/>
              </a:pPr>
              <a:t>22.11.2009</a:t>
            </a:fld>
            <a:endParaRPr lang="ru-RU"/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E16BA9-3A0A-4D73-8E75-017AB4EF8CE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email">
            <a:duotone>
              <a:prstClr val="black"/>
              <a:schemeClr val="accent1">
                <a:tint val="45000"/>
                <a:satMod val="400000"/>
              </a:schemeClr>
            </a:duotone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27" name="Текст 1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708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shade val="5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529591A1-646F-4190-8CC5-FADA07EA3F3D}" type="datetime1">
              <a:rPr lang="ru-RU"/>
              <a:pPr>
                <a:defRPr/>
              </a:pPr>
              <a:t>22.11.2009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shade val="5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shade val="5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72E64889-4AA5-411E-9C77-BA549C9D238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911" r:id="rId1"/>
    <p:sldLayoutId id="2147483912" r:id="rId2"/>
    <p:sldLayoutId id="2147483921" r:id="rId3"/>
    <p:sldLayoutId id="2147483913" r:id="rId4"/>
    <p:sldLayoutId id="2147483914" r:id="rId5"/>
    <p:sldLayoutId id="2147483915" r:id="rId6"/>
    <p:sldLayoutId id="2147483916" r:id="rId7"/>
    <p:sldLayoutId id="2147483917" r:id="rId8"/>
    <p:sldLayoutId id="2147483918" r:id="rId9"/>
    <p:sldLayoutId id="2147483919" r:id="rId10"/>
    <p:sldLayoutId id="2147483920" r:id="rId11"/>
  </p:sldLayoutIdLst>
  <p:transition spd="slow">
    <p:cover dir="ld"/>
  </p:transition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100" b="1" kern="120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Century Schoolbook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Century Schoolbook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Century Schoolbook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Century Schoolbook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Century Schoolbook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Century Schoolbook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Century Schoolbook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Century Schoolbook" pitchFamily="18" charset="0"/>
        </a:defRPr>
      </a:lvl9pPr>
    </p:titleStyle>
    <p:bodyStyle>
      <a:lvl1pPr marL="547688" indent="-411163" algn="l" rtl="0" eaLnBrk="0" fontAlgn="base" hangingPunct="0">
        <a:spcBef>
          <a:spcPct val="20000"/>
        </a:spcBef>
        <a:spcAft>
          <a:spcPct val="0"/>
        </a:spcAft>
        <a:buClr>
          <a:srgbClr val="F9F9F9"/>
        </a:buClr>
        <a:buSzPct val="65000"/>
        <a:buFont typeface="Wingdings 2" pitchFamily="18" charset="2"/>
        <a:buChar char="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363" indent="-282575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80000"/>
        <a:buFont typeface="Wingdings 2" pitchFamily="18" charset="2"/>
        <a:buChar char="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475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95000"/>
        <a:buFont typeface="Wingdings" pitchFamily="2" charset="2"/>
        <a:buChar char=""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2550" indent="-182563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Font typeface="Wingdings 3" pitchFamily="18" charset="2"/>
        <a:buChar char="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4638" indent="-182563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Font typeface="Wingdings 2" pitchFamily="18" charset="2"/>
        <a:buChar char="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11" Type="http://schemas.openxmlformats.org/officeDocument/2006/relationships/image" Target="../media/image12.jpeg"/><Relationship Id="rId5" Type="http://schemas.openxmlformats.org/officeDocument/2006/relationships/image" Target="../media/image6.jpeg"/><Relationship Id="rId10" Type="http://schemas.openxmlformats.org/officeDocument/2006/relationships/image" Target="../media/image11.jpeg"/><Relationship Id="rId4" Type="http://schemas.openxmlformats.org/officeDocument/2006/relationships/image" Target="../media/image5.jpeg"/><Relationship Id="rId9" Type="http://schemas.openxmlformats.org/officeDocument/2006/relationships/image" Target="../media/image10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&#1052;&#1086;&#1083;&#1085;&#1080;&#1103;.swf" TargetMode="External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7" Type="http://schemas.openxmlformats.org/officeDocument/2006/relationships/image" Target="../media/image31.gif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jpeg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Documents%20and%20Settings\Admin\&#1052;&#1086;&#1080;%20&#1076;&#1086;&#1082;&#1091;&#1084;&#1077;&#1085;&#1090;&#1099;\&#1056;&#1072;&#1073;&#1086;&#1090;&#1072;\&#1054;&#1090;&#1082;&#1088;&#1099;&#1090;&#1099;&#1081;%20&#1091;&#1088;&#1086;&#1082;\&#1052;&#1054;&#1051;&#1053;&#1048;&#1048;.wmv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7" Type="http://schemas.openxmlformats.org/officeDocument/2006/relationships/image" Target="../media/image37.png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1.wav"/><Relationship Id="rId6" Type="http://schemas.openxmlformats.org/officeDocument/2006/relationships/image" Target="../media/image36.png"/><Relationship Id="rId5" Type="http://schemas.openxmlformats.org/officeDocument/2006/relationships/image" Target="../media/image35.jpeg"/><Relationship Id="rId4" Type="http://schemas.openxmlformats.org/officeDocument/2006/relationships/image" Target="../media/image34.jpe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png"/><Relationship Id="rId3" Type="http://schemas.openxmlformats.org/officeDocument/2006/relationships/image" Target="../media/image38.png"/><Relationship Id="rId7" Type="http://schemas.openxmlformats.org/officeDocument/2006/relationships/image" Target="../media/image42.gif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2.wav"/><Relationship Id="rId6" Type="http://schemas.openxmlformats.org/officeDocument/2006/relationships/image" Target="../media/image41.jpeg"/><Relationship Id="rId5" Type="http://schemas.openxmlformats.org/officeDocument/2006/relationships/image" Target="../media/image40.jpeg"/><Relationship Id="rId4" Type="http://schemas.openxmlformats.org/officeDocument/2006/relationships/image" Target="../media/image39.gif"/><Relationship Id="rId9" Type="http://schemas.openxmlformats.org/officeDocument/2006/relationships/image" Target="../media/image36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hyperlink" Target="&#1052;&#1086;&#1083;&#1085;&#1080;&#1103;-&#1080;&#1090;&#1086;&#1075;%20&#1088;&#1072;&#1073;&#1086;&#1090;&#1099;%20&#1075;&#1088;&#1091;&#1087;&#1087;.avi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7" Type="http://schemas.openxmlformats.org/officeDocument/2006/relationships/image" Target="../media/image24.gif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&#1052;&#1086;&#1083;&#1085;&#1080;&#1103;.swf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8" name="Picture 4" descr="C:\Documents and Settings\Admin\Рабочий стол\object_38.1143553191.21062.gif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09546" y="269853"/>
            <a:ext cx="2735500" cy="271461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  <a:reflection blurRad="12700" stA="38000" endPos="28000" dist="5000" dir="5400000" sy="-100000" algn="bl" rotWithShape="0"/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</p:pic>
      <p:pic>
        <p:nvPicPr>
          <p:cNvPr id="16389" name="Picture 5" descr="C:\Documents and Settings\Admin\Рабочий стол\vj1f4n_cont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455980" y="792144"/>
            <a:ext cx="3450441" cy="460058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  <a:reflection blurRad="12700" stA="38000" endPos="28000" dist="5000" dir="5400000" sy="-100000" algn="bl" rotWithShape="0"/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</p:pic>
      <p:pic>
        <p:nvPicPr>
          <p:cNvPr id="16390" name="Picture 6" descr="C:\Documents and Settings\Admin\Рабочий стол\27256318_art_vetton_ru_783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757207" y="2422519"/>
            <a:ext cx="4316023" cy="345281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  <a:reflection blurRad="12700" stA="38000" endPos="28000" dist="5000" dir="5400000" sy="-100000" algn="bl" rotWithShape="0"/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</p:pic>
      <p:pic>
        <p:nvPicPr>
          <p:cNvPr id="16391" name="Picture 7" descr="C:\Documents and Settings\Admin\Рабочий стол\1361261_Deda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4394177" y="2109767"/>
            <a:ext cx="4114800" cy="41148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  <a:reflection blurRad="12700" stA="38000" endPos="28000" dist="5000" dir="5400000" sy="-100000" algn="bl" rotWithShape="0"/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</p:pic>
      <p:pic>
        <p:nvPicPr>
          <p:cNvPr id="16392" name="Picture 8" descr="C:\Documents and Settings\Admin\Рабочий стол\14066_31.jpg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4343378" y="595303"/>
            <a:ext cx="5420110" cy="394018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  <a:reflection blurRad="12700" stA="38000" endPos="28000" dist="5000" dir="5400000" sy="-100000" algn="bl" rotWithShape="0"/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</p:pic>
      <p:pic>
        <p:nvPicPr>
          <p:cNvPr id="16393" name="Picture 9" descr="C:\Documents and Settings\Admin\Рабочий стол\53487.gif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747702" y="1106468"/>
            <a:ext cx="3200401" cy="408622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  <a:reflection blurRad="12700" stA="38000" endPos="28000" dist="5000" dir="5400000" sy="-100000" algn="bl" rotWithShape="0"/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</p:pic>
      <p:pic>
        <p:nvPicPr>
          <p:cNvPr id="16397" name="Picture 13"/>
          <p:cNvPicPr>
            <a:picLocks noChangeAspect="1" noChangeArrowheads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2214546" y="2500306"/>
            <a:ext cx="2930988" cy="3452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  <a:reflection blurRad="12700" stA="38000" endPos="28000" dist="5000" dir="5400000" sy="-100000" algn="bl" rotWithShape="0"/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</p:pic>
      <p:pic>
        <p:nvPicPr>
          <p:cNvPr id="16398" name="Picture 14" descr="C:\Documents and Settings\Admin\Рабочий стол\Открытый урок\Рисунки к уроку\DSC_0334.jpg"/>
          <p:cNvPicPr>
            <a:picLocks noChangeAspect="1" noChangeArrowheads="1"/>
          </p:cNvPicPr>
          <p:nvPr/>
        </p:nvPicPr>
        <p:blipFill>
          <a:blip r:embed="rId9" cstate="email"/>
          <a:srcRect/>
          <a:stretch>
            <a:fillRect/>
          </a:stretch>
        </p:blipFill>
        <p:spPr bwMode="auto">
          <a:xfrm>
            <a:off x="5102221" y="3176580"/>
            <a:ext cx="4262460" cy="286476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  <a:reflection blurRad="12700" stA="38000" endPos="28000" dist="5000" dir="5400000" sy="-100000" algn="bl" rotWithShape="0"/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</p:pic>
      <p:pic>
        <p:nvPicPr>
          <p:cNvPr id="16399" name="Picture 15" descr="C:\Documents and Settings\Admin\Рабочий стол\Открытый урок\Рисунки к уроку\улыбка2.jpg"/>
          <p:cNvPicPr>
            <a:picLocks noChangeAspect="1" noChangeArrowheads="1"/>
          </p:cNvPicPr>
          <p:nvPr/>
        </p:nvPicPr>
        <p:blipFill>
          <a:blip r:embed="rId10" cstate="email"/>
          <a:srcRect/>
          <a:stretch>
            <a:fillRect/>
          </a:stretch>
        </p:blipFill>
        <p:spPr bwMode="auto">
          <a:xfrm>
            <a:off x="1585907" y="928673"/>
            <a:ext cx="5715000" cy="413385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  <a:reflection blurRad="12700" stA="38000" endPos="28000" dist="5000" dir="5400000" sy="-100000" algn="bl" rotWithShape="0"/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</p:pic>
      <p:pic>
        <p:nvPicPr>
          <p:cNvPr id="16400" name="Picture 16" descr="C:\Documents and Settings\Admin\Рабочий стол\Открытый урок\Рисунки к уроку\smilelogo.jpg"/>
          <p:cNvPicPr>
            <a:picLocks noChangeAspect="1" noChangeArrowheads="1"/>
          </p:cNvPicPr>
          <p:nvPr/>
        </p:nvPicPr>
        <p:blipFill>
          <a:blip r:embed="rId11" cstate="email"/>
          <a:srcRect/>
          <a:stretch>
            <a:fillRect/>
          </a:stretch>
        </p:blipFill>
        <p:spPr bwMode="auto">
          <a:xfrm>
            <a:off x="2000232" y="1142984"/>
            <a:ext cx="7357139" cy="502920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  <a:reflection blurRad="12700" stA="38000" endPos="28000" dist="5000" dir="5400000" sy="-100000" algn="bl" rotWithShape="0"/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</p:pic>
      <p:sp>
        <p:nvSpPr>
          <p:cNvPr id="14" name="Номер слайда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877E83D-3E96-4933-B188-CB0526310D8A}" type="slidenum">
              <a:rPr lang="ru-RU" smtClean="0"/>
              <a:pPr>
                <a:defRPr/>
              </a:pPr>
              <a:t>1</a:t>
            </a:fld>
            <a:endParaRPr lang="ru-RU"/>
          </a:p>
        </p:txBody>
      </p:sp>
    </p:spTree>
  </p:cSld>
  <p:clrMapOvr>
    <a:masterClrMapping/>
  </p:clrMapOvr>
  <p:transition spd="slow">
    <p:cover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63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3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63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63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63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63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63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63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63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63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63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63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63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63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63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0"/>
                            </p:stCondLst>
                            <p:childTnLst>
                              <p:par>
                                <p:cTn id="3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63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63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63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6000"/>
                            </p:stCondLst>
                            <p:childTnLst>
                              <p:par>
                                <p:cTn id="4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63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63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63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7000"/>
                            </p:stCondLst>
                            <p:childTnLst>
                              <p:par>
                                <p:cTn id="47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63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63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63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8000"/>
                            </p:stCondLst>
                            <p:childTnLst>
                              <p:par>
                                <p:cTn id="53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63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63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163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9000"/>
                            </p:stCondLst>
                            <p:childTnLst>
                              <p:par>
                                <p:cTn id="59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2000" fill="hold"/>
                                        <p:tgtEl>
                                          <p:spTgt spid="164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2000" fill="hold"/>
                                        <p:tgtEl>
                                          <p:spTgt spid="164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2000"/>
                                        <p:tgtEl>
                                          <p:spTgt spid="164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C:\Documents and Settings\Admin\Рабочий стол\Открытый урок\Фото молнии\25.jpg">
            <a:hlinkClick r:id="rId3" action="ppaction://hlinkfile"/>
          </p:cNvPr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76844" y="357166"/>
            <a:ext cx="8752874" cy="6215106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56831B8-5BC8-4218-8F6C-F1DB245718D7}" type="slidenum">
              <a:rPr lang="ru-RU" smtClean="0"/>
              <a:pPr>
                <a:defRPr/>
              </a:pPr>
              <a:t>10</a:t>
            </a:fld>
            <a:endParaRPr lang="ru-RU"/>
          </a:p>
        </p:txBody>
      </p:sp>
    </p:spTree>
  </p:cSld>
  <p:clrMapOvr>
    <a:masterClrMapping/>
  </p:clrMapOvr>
  <p:transition spd="slow">
    <p:cover dir="ld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C:\Documents and Settings\Admin\Рабочий стол\Новая папка\нос.gif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14282" y="142852"/>
            <a:ext cx="2643206" cy="305592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  <a:reflection blurRad="12700" stA="38000" endPos="28000" dist="5000" dir="5400000" sy="-100000" algn="bl" rotWithShape="0"/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pic>
        <p:nvPicPr>
          <p:cNvPr id="29699" name="Picture 3" descr="C:\Documents and Settings\Admin\Рабочий стол\Новая папка\48624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146246" y="49190"/>
            <a:ext cx="2784153" cy="307183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  <a:reflection blurRad="12700" stA="38000" endPos="28000" dist="5000" dir="5400000" sy="-100000" algn="bl" rotWithShape="0"/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pic>
        <p:nvPicPr>
          <p:cNvPr id="29700" name="Picture 4" descr="C:\Documents and Settings\Admin\Рабочий стол\Новая папка\1172226372468__ear4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3143240" y="214290"/>
            <a:ext cx="2716274" cy="300039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  <a:reflection blurRad="12700" stA="38000" endPos="28000" dist="5000" dir="5400000" sy="-100000" algn="bl" rotWithShape="0"/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pic>
        <p:nvPicPr>
          <p:cNvPr id="29701" name="Picture 5" descr="C:\Documents and Settings\Admin\Рабочий стол\Новая папка\My_eye_by_RebekkaOpsal1.jpe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239251" y="3402222"/>
            <a:ext cx="2560418" cy="318777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  <a:reflection blurRad="12700" stA="38000" endPos="28000" dist="5000" dir="5400000" sy="-100000" algn="bl" rotWithShape="0"/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pic>
        <p:nvPicPr>
          <p:cNvPr id="29702" name="Picture 6" descr="C:\Documents and Settings\Admin\Рабочий стол\Новая папка\ruka.jpg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6144527" y="3404643"/>
            <a:ext cx="2824497" cy="309783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  <a:reflection blurRad="12700" stA="38000" endPos="28000" dist="5000" dir="5400000" sy="-100000" algn="bl" rotWithShape="0"/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AD16EF4-1C04-402A-A082-9236010D6D77}" type="slidenum">
              <a:rPr lang="ru-RU" smtClean="0"/>
              <a:pPr>
                <a:defRPr/>
              </a:pPr>
              <a:t>11</a:t>
            </a:fld>
            <a:endParaRPr lang="ru-RU"/>
          </a:p>
        </p:txBody>
      </p:sp>
      <p:pic>
        <p:nvPicPr>
          <p:cNvPr id="11272" name="Picture 8" descr="E:\Мои рисунки\разное\love.gif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3143239" y="3500438"/>
            <a:ext cx="2643207" cy="300039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 spd="slow">
    <p:cover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1000"/>
                                        <p:tgtEl>
                                          <p:spTgt spid="296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1" dur="2000"/>
                                        <p:tgtEl>
                                          <p:spTgt spid="297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5" dur="2000"/>
                                        <p:tgtEl>
                                          <p:spTgt spid="297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0"/>
                            </p:stCondLst>
                            <p:childTnLst>
                              <p:par>
                                <p:cTn id="17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9" dur="2000"/>
                                        <p:tgtEl>
                                          <p:spTgt spid="297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7000"/>
                            </p:stCondLst>
                            <p:childTnLst>
                              <p:par>
                                <p:cTn id="21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3" dur="2000"/>
                                        <p:tgtEl>
                                          <p:spTgt spid="296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9000"/>
                            </p:stCondLst>
                            <p:childTnLst>
                              <p:par>
                                <p:cTn id="25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7" dur="2000"/>
                                        <p:tgtEl>
                                          <p:spTgt spid="112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00034" y="0"/>
            <a:ext cx="7941533" cy="1754326"/>
          </a:xfrm>
          <a:prstGeom prst="rect">
            <a:avLst/>
          </a:prstGeom>
          <a:noFill/>
          <a:effectLst>
            <a:innerShdw blurRad="63500" dist="50800" dir="189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5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Правила составления </a:t>
            </a:r>
          </a:p>
          <a:p>
            <a:pPr algn="ctr">
              <a:defRPr/>
            </a:pPr>
            <a:r>
              <a:rPr lang="ru-RU" sz="5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синквейнов: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0" y="1841242"/>
            <a:ext cx="8929718" cy="452431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sz="3200" dirty="0"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1. Тема – 1 существительное – ЧТО?</a:t>
            </a:r>
          </a:p>
          <a:p>
            <a:pPr>
              <a:defRPr/>
            </a:pPr>
            <a:r>
              <a:rPr lang="ru-RU" sz="3200" dirty="0"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2. Описание темы  - 2-3 прилагательных – КАКАЯ?</a:t>
            </a:r>
          </a:p>
          <a:p>
            <a:pPr>
              <a:defRPr/>
            </a:pPr>
            <a:r>
              <a:rPr lang="ru-RU" sz="3200" dirty="0"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3. Описание действий – 3 глагола – Что делает?</a:t>
            </a:r>
          </a:p>
          <a:p>
            <a:pPr>
              <a:defRPr/>
            </a:pPr>
            <a:r>
              <a:rPr lang="ru-RU" sz="3200" dirty="0"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4. Научная фраза, предложение, крылатое выражение о … , услышанная сегодня.</a:t>
            </a:r>
          </a:p>
          <a:p>
            <a:pPr>
              <a:defRPr/>
            </a:pPr>
            <a:r>
              <a:rPr lang="ru-RU" sz="3200" dirty="0"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5. Свое личное  отношение  к теме -  </a:t>
            </a:r>
          </a:p>
          <a:p>
            <a:pPr>
              <a:defRPr/>
            </a:pPr>
            <a:r>
              <a:rPr lang="ru-RU" sz="3200" dirty="0"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1 - 2 предложения, либо ассоциативный ряд.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088A3D9-33AD-43A8-B5A7-F31BF87157B6}" type="slidenum">
              <a:rPr lang="ru-RU" smtClean="0"/>
              <a:pPr>
                <a:defRPr/>
              </a:pPr>
              <a:t>12</a:t>
            </a:fld>
            <a:endParaRPr lang="ru-RU"/>
          </a:p>
        </p:txBody>
      </p:sp>
    </p:spTree>
  </p:cSld>
  <p:clrMapOvr>
    <a:masterClrMapping/>
  </p:clrMapOvr>
  <p:transition spd="slow">
    <p:cover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МОЛНИИ.wmv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50" y="214313"/>
            <a:ext cx="8643938" cy="6429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34CE210-E904-4434-BCCC-37485C41B4CA}" type="slidenum">
              <a:rPr lang="ru-RU" smtClean="0"/>
              <a:pPr>
                <a:defRPr/>
              </a:pPr>
              <a:t>13</a:t>
            </a:fld>
            <a:endParaRPr lang="ru-RU"/>
          </a:p>
        </p:txBody>
      </p:sp>
    </p:spTree>
  </p:cSld>
  <p:clrMapOvr>
    <a:masterClrMapping/>
  </p:clrMapOvr>
  <p:transition spd="slow">
    <p:cover dir="ld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2">
                <a:lumMod val="75000"/>
                <a:alpha val="74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06" name="AutoShape 42"/>
          <p:cNvSpPr>
            <a:spLocks noChangeArrowheads="1"/>
          </p:cNvSpPr>
          <p:nvPr/>
        </p:nvSpPr>
        <p:spPr bwMode="auto">
          <a:xfrm rot="-194305">
            <a:off x="4421188" y="5945188"/>
            <a:ext cx="3105150" cy="496887"/>
          </a:xfrm>
          <a:prstGeom prst="cloudCallout">
            <a:avLst>
              <a:gd name="adj1" fmla="val -143514"/>
              <a:gd name="adj2" fmla="val 182440"/>
            </a:avLst>
          </a:pr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algn="ctr"/>
            <a:endParaRPr lang="ru-RU"/>
          </a:p>
        </p:txBody>
      </p:sp>
      <p:sp>
        <p:nvSpPr>
          <p:cNvPr id="11266" name="AutoShape 2"/>
          <p:cNvSpPr>
            <a:spLocks noChangeArrowheads="1"/>
          </p:cNvSpPr>
          <p:nvPr/>
        </p:nvSpPr>
        <p:spPr bwMode="auto">
          <a:xfrm>
            <a:off x="1331913" y="333375"/>
            <a:ext cx="5545137" cy="1727200"/>
          </a:xfrm>
          <a:prstGeom prst="cloudCallout">
            <a:avLst>
              <a:gd name="adj1" fmla="val -21227"/>
              <a:gd name="adj2" fmla="val 38509"/>
            </a:avLst>
          </a:prstGeom>
          <a:solidFill>
            <a:srgbClr val="00008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algn="ctr"/>
            <a:endParaRPr lang="ru-RU"/>
          </a:p>
        </p:txBody>
      </p:sp>
      <p:sp>
        <p:nvSpPr>
          <p:cNvPr id="11274" name="Oval 10"/>
          <p:cNvSpPr>
            <a:spLocks noChangeArrowheads="1"/>
          </p:cNvSpPr>
          <p:nvPr/>
        </p:nvSpPr>
        <p:spPr bwMode="auto">
          <a:xfrm>
            <a:off x="2916238" y="1989138"/>
            <a:ext cx="144462" cy="576262"/>
          </a:xfrm>
          <a:prstGeom prst="ellipse">
            <a:avLst/>
          </a:prstGeom>
          <a:solidFill>
            <a:srgbClr val="000080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1275" name="Oval 11"/>
          <p:cNvSpPr>
            <a:spLocks noChangeArrowheads="1"/>
          </p:cNvSpPr>
          <p:nvPr/>
        </p:nvSpPr>
        <p:spPr bwMode="auto">
          <a:xfrm>
            <a:off x="3635375" y="1989138"/>
            <a:ext cx="144463" cy="576262"/>
          </a:xfrm>
          <a:prstGeom prst="ellipse">
            <a:avLst/>
          </a:prstGeom>
          <a:solidFill>
            <a:srgbClr val="000080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1276" name="Oval 12"/>
          <p:cNvSpPr>
            <a:spLocks noChangeArrowheads="1"/>
          </p:cNvSpPr>
          <p:nvPr/>
        </p:nvSpPr>
        <p:spPr bwMode="auto">
          <a:xfrm>
            <a:off x="4572000" y="1268413"/>
            <a:ext cx="144463" cy="576262"/>
          </a:xfrm>
          <a:prstGeom prst="ellipse">
            <a:avLst/>
          </a:prstGeom>
          <a:solidFill>
            <a:srgbClr val="000080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1277" name="Oval 13"/>
          <p:cNvSpPr>
            <a:spLocks noChangeArrowheads="1"/>
          </p:cNvSpPr>
          <p:nvPr/>
        </p:nvSpPr>
        <p:spPr bwMode="auto">
          <a:xfrm rot="20368429" flipH="1">
            <a:off x="6011863" y="1628775"/>
            <a:ext cx="144462" cy="431800"/>
          </a:xfrm>
          <a:prstGeom prst="ellipse">
            <a:avLst/>
          </a:prstGeom>
          <a:solidFill>
            <a:srgbClr val="000080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pic>
        <p:nvPicPr>
          <p:cNvPr id="11280" name="Picture 16" descr="kalendula_kopija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411413" y="5048250"/>
            <a:ext cx="1296987" cy="129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81" name="Picture 17" descr="kalendula_kopija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003800" y="4292600"/>
            <a:ext cx="1081088" cy="1081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82" name="Picture 18" descr="kalendula_kopija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019925" y="4941888"/>
            <a:ext cx="1296988" cy="1296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84" name="Picture 20" descr="kalendula_kopija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55650" y="4437063"/>
            <a:ext cx="938213" cy="938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88" name="Oval 24"/>
          <p:cNvSpPr>
            <a:spLocks noChangeArrowheads="1"/>
          </p:cNvSpPr>
          <p:nvPr/>
        </p:nvSpPr>
        <p:spPr bwMode="auto">
          <a:xfrm>
            <a:off x="5292725" y="1196975"/>
            <a:ext cx="792163" cy="792163"/>
          </a:xfrm>
          <a:prstGeom prst="ellipse">
            <a:avLst/>
          </a:prstGeom>
          <a:solidFill>
            <a:srgbClr val="FFFF00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1289" name="Oval 25"/>
          <p:cNvSpPr>
            <a:spLocks noChangeArrowheads="1"/>
          </p:cNvSpPr>
          <p:nvPr/>
        </p:nvSpPr>
        <p:spPr bwMode="auto">
          <a:xfrm rot="1009340">
            <a:off x="5360988" y="2009775"/>
            <a:ext cx="142875" cy="1152525"/>
          </a:xfrm>
          <a:prstGeom prst="ellipse">
            <a:avLst/>
          </a:prstGeom>
          <a:solidFill>
            <a:srgbClr val="FF9900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1290" name="Oval 26"/>
          <p:cNvSpPr>
            <a:spLocks noChangeArrowheads="1"/>
          </p:cNvSpPr>
          <p:nvPr/>
        </p:nvSpPr>
        <p:spPr bwMode="auto">
          <a:xfrm rot="2878885">
            <a:off x="4837113" y="1681163"/>
            <a:ext cx="142875" cy="1152525"/>
          </a:xfrm>
          <a:prstGeom prst="ellipse">
            <a:avLst/>
          </a:prstGeom>
          <a:solidFill>
            <a:srgbClr val="FFFF00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1291" name="Oval 27"/>
          <p:cNvSpPr>
            <a:spLocks noChangeArrowheads="1"/>
          </p:cNvSpPr>
          <p:nvPr/>
        </p:nvSpPr>
        <p:spPr bwMode="auto">
          <a:xfrm rot="5400000">
            <a:off x="4571207" y="980281"/>
            <a:ext cx="144462" cy="1152525"/>
          </a:xfrm>
          <a:prstGeom prst="ellipse">
            <a:avLst/>
          </a:prstGeom>
          <a:solidFill>
            <a:srgbClr val="FF9900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1292" name="Oval 28"/>
          <p:cNvSpPr>
            <a:spLocks noChangeArrowheads="1"/>
          </p:cNvSpPr>
          <p:nvPr/>
        </p:nvSpPr>
        <p:spPr bwMode="auto">
          <a:xfrm rot="7475587">
            <a:off x="4818856" y="391319"/>
            <a:ext cx="144463" cy="1152525"/>
          </a:xfrm>
          <a:prstGeom prst="ellipse">
            <a:avLst/>
          </a:prstGeom>
          <a:solidFill>
            <a:srgbClr val="FFFF00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1293" name="Oval 29"/>
          <p:cNvSpPr>
            <a:spLocks noChangeArrowheads="1"/>
          </p:cNvSpPr>
          <p:nvPr/>
        </p:nvSpPr>
        <p:spPr bwMode="auto">
          <a:xfrm rot="10800000">
            <a:off x="5508625" y="0"/>
            <a:ext cx="142875" cy="1152525"/>
          </a:xfrm>
          <a:prstGeom prst="ellipse">
            <a:avLst/>
          </a:prstGeom>
          <a:solidFill>
            <a:srgbClr val="FF9900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1294" name="Oval 30"/>
          <p:cNvSpPr>
            <a:spLocks noChangeArrowheads="1"/>
          </p:cNvSpPr>
          <p:nvPr/>
        </p:nvSpPr>
        <p:spPr bwMode="auto">
          <a:xfrm rot="-8838398">
            <a:off x="6096000" y="76200"/>
            <a:ext cx="142875" cy="1152525"/>
          </a:xfrm>
          <a:prstGeom prst="ellipse">
            <a:avLst/>
          </a:prstGeom>
          <a:solidFill>
            <a:srgbClr val="FFFF00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1295" name="Oval 31"/>
          <p:cNvSpPr>
            <a:spLocks noChangeArrowheads="1"/>
          </p:cNvSpPr>
          <p:nvPr/>
        </p:nvSpPr>
        <p:spPr bwMode="auto">
          <a:xfrm rot="-7330253">
            <a:off x="6550819" y="486569"/>
            <a:ext cx="144463" cy="1152525"/>
          </a:xfrm>
          <a:prstGeom prst="ellipse">
            <a:avLst/>
          </a:prstGeom>
          <a:solidFill>
            <a:srgbClr val="FF9900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1296" name="Oval 32"/>
          <p:cNvSpPr>
            <a:spLocks noChangeArrowheads="1"/>
          </p:cNvSpPr>
          <p:nvPr/>
        </p:nvSpPr>
        <p:spPr bwMode="auto">
          <a:xfrm rot="-5400000">
            <a:off x="6732588" y="1052513"/>
            <a:ext cx="142875" cy="1152525"/>
          </a:xfrm>
          <a:prstGeom prst="ellipse">
            <a:avLst/>
          </a:prstGeom>
          <a:solidFill>
            <a:srgbClr val="FFFF00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1298" name="Oval 34"/>
          <p:cNvSpPr>
            <a:spLocks noChangeArrowheads="1"/>
          </p:cNvSpPr>
          <p:nvPr/>
        </p:nvSpPr>
        <p:spPr bwMode="auto">
          <a:xfrm rot="-2457754">
            <a:off x="6497638" y="1725613"/>
            <a:ext cx="142875" cy="1152525"/>
          </a:xfrm>
          <a:prstGeom prst="ellipse">
            <a:avLst/>
          </a:prstGeom>
          <a:solidFill>
            <a:srgbClr val="FF9900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1299" name="Oval 35"/>
          <p:cNvSpPr>
            <a:spLocks noChangeArrowheads="1"/>
          </p:cNvSpPr>
          <p:nvPr/>
        </p:nvSpPr>
        <p:spPr bwMode="auto">
          <a:xfrm rot="-717174">
            <a:off x="5938838" y="2044700"/>
            <a:ext cx="142875" cy="1152525"/>
          </a:xfrm>
          <a:prstGeom prst="ellipse">
            <a:avLst/>
          </a:prstGeom>
          <a:solidFill>
            <a:srgbClr val="FFFF00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pic>
        <p:nvPicPr>
          <p:cNvPr id="11300" name="Picture 36">
            <a:hlinkClick r:id="" action="ppaction://media"/>
          </p:cNvPr>
          <p:cNvPicPr>
            <a:picLocks noRot="1" noChangeAspect="1" noChangeArrowheads="1"/>
          </p:cNvPicPr>
          <p:nvPr>
            <a:wavAudioFile r:embed="rId1" name="002.wav"/>
          </p:nvPr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839200" y="65532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301" name="Picture 37" descr="rose125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6000"/>
          </a:blip>
          <a:srcRect r="46591" b="41933"/>
          <a:stretch>
            <a:fillRect/>
          </a:stretch>
        </p:blipFill>
        <p:spPr bwMode="auto">
          <a:xfrm rot="9148495">
            <a:off x="4859338" y="4221163"/>
            <a:ext cx="1119187" cy="1039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302" name="Picture 38" descr="rose125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6000"/>
          </a:blip>
          <a:srcRect r="46591" b="41933"/>
          <a:stretch>
            <a:fillRect/>
          </a:stretch>
        </p:blipFill>
        <p:spPr bwMode="auto">
          <a:xfrm rot="-5814053">
            <a:off x="931863" y="4189412"/>
            <a:ext cx="1119188" cy="1039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" name="Номер слайда 2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673D0D2-B52C-40EA-82B5-4DC61ABB6F45}" type="slidenum">
              <a:rPr lang="ru-RU" smtClean="0"/>
              <a:pPr>
                <a:defRPr/>
              </a:pPr>
              <a:t>14</a:t>
            </a:fld>
            <a:endParaRPr lang="ru-RU"/>
          </a:p>
        </p:txBody>
      </p:sp>
    </p:spTree>
  </p:cSld>
  <p:clrMapOvr>
    <a:masterClrMapping/>
  </p:clrMapOvr>
  <p:transition spd="slow">
    <p:cover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130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" presetClass="entr" presetSubtype="1" fill="hold" grpId="1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7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" dur="1000" fill="hold"/>
                                        <p:tgtEl>
                                          <p:spTgt spid="11266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" dur="1000" fill="hold"/>
                                        <p:tgtEl>
                                          <p:spTgt spid="11266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12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0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-4.44444E-6 L -0.12605 0.43056 " pathEditMode="relative" rAng="0" ptsTypes="AA">
                                      <p:cBhvr>
                                        <p:cTn id="17" dur="500" fill="hold"/>
                                        <p:tgtEl>
                                          <p:spTgt spid="1127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3" y="215"/>
                                    </p:animMotion>
                                  </p:childTnLst>
                                </p:cTn>
                              </p:par>
                              <p:par>
                                <p:cTn id="18" presetID="6" presetClass="emp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9" dur="500" fill="hold"/>
                                        <p:tgtEl>
                                          <p:spTgt spid="11274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500"/>
                            </p:stCondLst>
                            <p:childTnLst>
                              <p:par>
                                <p:cTn id="21" presetID="10" presetClass="exit" presetSubtype="0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1000"/>
                                        <p:tgtEl>
                                          <p:spTgt spid="112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5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12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500"/>
                            </p:stCondLst>
                            <p:childTnLst>
                              <p:par>
                                <p:cTn id="29" presetID="0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-1.11111E-6 L -0.06285 0.51435 " pathEditMode="relative" rAng="0" ptsTypes="AA">
                                      <p:cBhvr>
                                        <p:cTn id="30" dur="1000" fill="hold"/>
                                        <p:tgtEl>
                                          <p:spTgt spid="1127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1" y="257"/>
                                    </p:animMotion>
                                  </p:childTnLst>
                                </p:cTn>
                              </p:par>
                              <p:par>
                                <p:cTn id="31" presetID="6" presetClass="emp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2" dur="1000" fill="hold"/>
                                        <p:tgtEl>
                                          <p:spTgt spid="11275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500"/>
                            </p:stCondLst>
                            <p:childTnLst>
                              <p:par>
                                <p:cTn id="34" presetID="10" presetClass="exit" presetSubtype="0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1000"/>
                                        <p:tgtEl>
                                          <p:spTgt spid="112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6500"/>
                            </p:stCondLst>
                            <p:childTnLst>
                              <p:par>
                                <p:cTn id="38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2000"/>
                                        <p:tgtEl>
                                          <p:spTgt spid="113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6" presetClass="emp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2" dur="2000" fill="hold"/>
                                        <p:tgtEl>
                                          <p:spTgt spid="1130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8500"/>
                            </p:stCondLst>
                            <p:childTnLst>
                              <p:par>
                                <p:cTn id="44" presetID="10" presetClass="entr" presetSubtype="0" repeatCount="4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12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8" dur="1000" fill="hold"/>
                                        <p:tgtEl>
                                          <p:spTgt spid="1128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2500"/>
                            </p:stCondLst>
                            <p:childTnLst>
                              <p:par>
                                <p:cTn id="5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12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1.85185E-6 L 0.09462 0.49375 " pathEditMode="relative" rAng="0" ptsTypes="AA">
                                      <p:cBhvr>
                                        <p:cTn id="54" dur="1000" fill="hold"/>
                                        <p:tgtEl>
                                          <p:spTgt spid="1127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7" y="247"/>
                                    </p:animMotion>
                                  </p:childTnLst>
                                </p:cTn>
                              </p:par>
                              <p:par>
                                <p:cTn id="55" presetID="6" presetClass="emp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6" dur="1000" fill="hold"/>
                                        <p:tgtEl>
                                          <p:spTgt spid="11276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13500"/>
                            </p:stCondLst>
                            <p:childTnLst>
                              <p:par>
                                <p:cTn id="58" presetID="10" presetClass="exit" presetSubtype="0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1000"/>
                                        <p:tgtEl>
                                          <p:spTgt spid="112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4500"/>
                            </p:stCondLst>
                            <p:childTnLst>
                              <p:par>
                                <p:cTn id="6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112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6" dur="1000" fill="hold"/>
                                        <p:tgtEl>
                                          <p:spTgt spid="11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15500"/>
                            </p:stCondLst>
                            <p:childTnLst>
                              <p:par>
                                <p:cTn id="6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112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16500"/>
                            </p:stCondLst>
                            <p:childTnLst>
                              <p:par>
                                <p:cTn id="72" presetID="0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0 L 0.16545 0.55648 " pathEditMode="relative" rAng="0" ptsTypes="AA">
                                      <p:cBhvr>
                                        <p:cTn id="73" dur="1000" fill="hold"/>
                                        <p:tgtEl>
                                          <p:spTgt spid="1127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3" y="278"/>
                                    </p:animMotion>
                                  </p:childTnLst>
                                </p:cTn>
                              </p:par>
                              <p:par>
                                <p:cTn id="74" presetID="6" presetClass="emp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75" dur="1000" fill="hold"/>
                                        <p:tgtEl>
                                          <p:spTgt spid="11277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17500"/>
                            </p:stCondLst>
                            <p:childTnLst>
                              <p:par>
                                <p:cTn id="77" presetID="10" presetClass="exit" presetSubtype="0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1000"/>
                                        <p:tgtEl>
                                          <p:spTgt spid="112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18500"/>
                            </p:stCondLst>
                            <p:childTnLst>
                              <p:par>
                                <p:cTn id="81" presetID="10" presetClass="entr" presetSubtype="0" repeatCount="4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1000"/>
                                        <p:tgtEl>
                                          <p:spTgt spid="112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22500"/>
                            </p:stCondLst>
                            <p:childTnLst>
                              <p:par>
                                <p:cTn id="8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112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23500"/>
                            </p:stCondLst>
                            <p:childTnLst>
                              <p:par>
                                <p:cTn id="89" presetID="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0" dur="2000" fill="hold"/>
                                        <p:tgtEl>
                                          <p:spTgt spid="11266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25500"/>
                            </p:stCondLst>
                            <p:childTnLst>
                              <p:par>
                                <p:cTn id="92" presetID="10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3" dur="10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26500"/>
                            </p:stCondLst>
                            <p:childTnLst>
                              <p:par>
                                <p:cTn id="96" presetID="10" presetClass="entr" presetSubtype="0" repeatCount="4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1000"/>
                                        <p:tgtEl>
                                          <p:spTgt spid="112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30500"/>
                            </p:stCondLst>
                            <p:childTnLst>
                              <p:par>
                                <p:cTn id="100" presetID="10" presetClass="entr" presetSubtype="0" repeatCount="2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1000"/>
                                        <p:tgtEl>
                                          <p:spTgt spid="112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32500"/>
                            </p:stCondLst>
                            <p:childTnLst>
                              <p:par>
                                <p:cTn id="10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1000"/>
                                        <p:tgtEl>
                                          <p:spTgt spid="11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33500"/>
                            </p:stCondLst>
                            <p:childTnLst>
                              <p:par>
                                <p:cTn id="108" presetID="10" presetClass="entr" presetSubtype="0" repeatCount="2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1000"/>
                                        <p:tgtEl>
                                          <p:spTgt spid="112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35500"/>
                            </p:stCondLst>
                            <p:childTnLst>
                              <p:par>
                                <p:cTn id="1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1000"/>
                                        <p:tgtEl>
                                          <p:spTgt spid="11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36500"/>
                            </p:stCondLst>
                            <p:childTnLst>
                              <p:par>
                                <p:cTn id="116" presetID="10" presetClass="entr" presetSubtype="0" repeatCount="2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8" dur="1000"/>
                                        <p:tgtEl>
                                          <p:spTgt spid="112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38500"/>
                            </p:stCondLst>
                            <p:childTnLst>
                              <p:par>
                                <p:cTn id="12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1000"/>
                                        <p:tgtEl>
                                          <p:spTgt spid="112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>
                            <p:stCondLst>
                              <p:cond delay="39500"/>
                            </p:stCondLst>
                            <p:childTnLst>
                              <p:par>
                                <p:cTn id="124" presetID="10" presetClass="entr" presetSubtype="0" repeatCount="2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1000"/>
                                        <p:tgtEl>
                                          <p:spTgt spid="112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7" fill="hold">
                            <p:stCondLst>
                              <p:cond delay="41500"/>
                            </p:stCondLst>
                            <p:childTnLst>
                              <p:par>
                                <p:cTn id="1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0" dur="1000"/>
                                        <p:tgtEl>
                                          <p:spTgt spid="112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1" fill="hold">
                            <p:stCondLst>
                              <p:cond delay="42500"/>
                            </p:stCondLst>
                            <p:childTnLst>
                              <p:par>
                                <p:cTn id="132" presetID="10" presetClass="entr" presetSubtype="0" repeatCount="2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4" dur="1000"/>
                                        <p:tgtEl>
                                          <p:spTgt spid="112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5" fill="hold">
                            <p:stCondLst>
                              <p:cond delay="44500"/>
                            </p:stCondLst>
                            <p:childTnLst>
                              <p:par>
                                <p:cTn id="13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8" dur="1000"/>
                                        <p:tgtEl>
                                          <p:spTgt spid="112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9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0" dur="2000" fill="hold"/>
                                        <p:tgtEl>
                                          <p:spTgt spid="11306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1" fill="hold">
                            <p:stCondLst>
                              <p:cond delay="46500"/>
                            </p:stCondLst>
                            <p:childTnLst>
                              <p:par>
                                <p:cTn id="142" presetID="2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4" dur="3000" fill="hold"/>
                                        <p:tgtEl>
                                          <p:spTgt spid="113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5" dur="3000" fill="hold"/>
                                        <p:tgtEl>
                                          <p:spTgt spid="113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6" fill="hold">
                            <p:stCondLst>
                              <p:cond delay="49500"/>
                            </p:stCondLst>
                            <p:childTnLst>
                              <p:par>
                                <p:cTn id="147" presetID="2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9" dur="3000" fill="hold"/>
                                        <p:tgtEl>
                                          <p:spTgt spid="113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0" dur="3000" fill="hold"/>
                                        <p:tgtEl>
                                          <p:spTgt spid="113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1" fill="hold">
                            <p:stCondLst>
                              <p:cond delay="52500"/>
                            </p:stCondLst>
                            <p:childTnLst>
                              <p:par>
                                <p:cTn id="152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4.07407E-6 L 0.21094 0.12848 " pathEditMode="relative" rAng="0" ptsTypes="AA">
                                      <p:cBhvr>
                                        <p:cTn id="153" dur="3000" fill="hold"/>
                                        <p:tgtEl>
                                          <p:spTgt spid="1130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5" y="6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4" fill="hold">
                            <p:stCondLst>
                              <p:cond delay="55500"/>
                            </p:stCondLst>
                            <p:childTnLst>
                              <p:par>
                                <p:cTn id="155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1.11111E-6 L 0.24601 0.14491 " pathEditMode="relative" rAng="0" ptsTypes="AA">
                                      <p:cBhvr>
                                        <p:cTn id="156" dur="3000" fill="hold"/>
                                        <p:tgtEl>
                                          <p:spTgt spid="1130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3" y="7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157" repeatCount="2000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300"/>
                </p:tgtEl>
              </p:cMediaNode>
            </p:audio>
          </p:childTnLst>
        </p:cTn>
      </p:par>
    </p:tnLst>
    <p:bldLst>
      <p:bldP spid="11306" grpId="0" animBg="1"/>
      <p:bldP spid="11306" grpId="1" animBg="1"/>
      <p:bldP spid="11306" grpId="2" animBg="1"/>
      <p:bldP spid="11266" grpId="0" animBg="1"/>
      <p:bldP spid="11266" grpId="1"/>
      <p:bldP spid="11266" grpId="2" animBg="1"/>
      <p:bldP spid="11274" grpId="0" animBg="1"/>
      <p:bldP spid="11274" grpId="1" animBg="1"/>
      <p:bldP spid="11274" grpId="2" animBg="1"/>
      <p:bldP spid="11274" grpId="3" animBg="1"/>
      <p:bldP spid="11275" grpId="0" animBg="1"/>
      <p:bldP spid="11275" grpId="1" animBg="1"/>
      <p:bldP spid="11275" grpId="2" animBg="1"/>
      <p:bldP spid="11275" grpId="3" animBg="1"/>
      <p:bldP spid="11276" grpId="0" animBg="1"/>
      <p:bldP spid="11276" grpId="1" animBg="1"/>
      <p:bldP spid="11276" grpId="2" animBg="1"/>
      <p:bldP spid="11276" grpId="3" animBg="1"/>
      <p:bldP spid="11277" grpId="0" animBg="1"/>
      <p:bldP spid="11277" grpId="1" animBg="1"/>
      <p:bldP spid="11277" grpId="2" animBg="1"/>
      <p:bldP spid="11277" grpId="3" animBg="1"/>
      <p:bldP spid="11288" grpId="0" animBg="1"/>
      <p:bldP spid="11289" grpId="0" animBg="1"/>
      <p:bldP spid="11290" grpId="0" animBg="1"/>
      <p:bldP spid="11291" grpId="0" animBg="1"/>
      <p:bldP spid="11292" grpId="0" animBg="1"/>
      <p:bldP spid="11293" grpId="0" animBg="1"/>
      <p:bldP spid="11294" grpId="0" animBg="1"/>
      <p:bldP spid="11295" grpId="0" animBg="1"/>
      <p:bldP spid="11296" grpId="0" animBg="1"/>
      <p:bldP spid="11298" grpId="0" animBg="1"/>
      <p:bldP spid="11299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2">
                <a:lumMod val="75000"/>
                <a:alpha val="74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Freeform 48" descr="Штриховой диагональный 2"/>
          <p:cNvSpPr>
            <a:spLocks/>
          </p:cNvSpPr>
          <p:nvPr/>
        </p:nvSpPr>
        <p:spPr bwMode="auto">
          <a:xfrm rot="-126566">
            <a:off x="-393700" y="5222875"/>
            <a:ext cx="9864725" cy="2884488"/>
          </a:xfrm>
          <a:custGeom>
            <a:avLst/>
            <a:gdLst>
              <a:gd name="T0" fmla="*/ 268 w 6102"/>
              <a:gd name="T1" fmla="*/ 735 h 1632"/>
              <a:gd name="T2" fmla="*/ 318 w 6102"/>
              <a:gd name="T3" fmla="*/ 620 h 1632"/>
              <a:gd name="T4" fmla="*/ 400 w 6102"/>
              <a:gd name="T5" fmla="*/ 554 h 1632"/>
              <a:gd name="T6" fmla="*/ 458 w 6102"/>
              <a:gd name="T7" fmla="*/ 513 h 1632"/>
              <a:gd name="T8" fmla="*/ 606 w 6102"/>
              <a:gd name="T9" fmla="*/ 439 h 1632"/>
              <a:gd name="T10" fmla="*/ 631 w 6102"/>
              <a:gd name="T11" fmla="*/ 415 h 1632"/>
              <a:gd name="T12" fmla="*/ 647 w 6102"/>
              <a:gd name="T13" fmla="*/ 390 h 1632"/>
              <a:gd name="T14" fmla="*/ 762 w 6102"/>
              <a:gd name="T15" fmla="*/ 332 h 1632"/>
              <a:gd name="T16" fmla="*/ 812 w 6102"/>
              <a:gd name="T17" fmla="*/ 308 h 1632"/>
              <a:gd name="T18" fmla="*/ 836 w 6102"/>
              <a:gd name="T19" fmla="*/ 291 h 1632"/>
              <a:gd name="T20" fmla="*/ 894 w 6102"/>
              <a:gd name="T21" fmla="*/ 275 h 1632"/>
              <a:gd name="T22" fmla="*/ 1272 w 6102"/>
              <a:gd name="T23" fmla="*/ 118 h 1632"/>
              <a:gd name="T24" fmla="*/ 1338 w 6102"/>
              <a:gd name="T25" fmla="*/ 77 h 1632"/>
              <a:gd name="T26" fmla="*/ 2145 w 6102"/>
              <a:gd name="T27" fmla="*/ 61 h 1632"/>
              <a:gd name="T28" fmla="*/ 2614 w 6102"/>
              <a:gd name="T29" fmla="*/ 52 h 1632"/>
              <a:gd name="T30" fmla="*/ 2663 w 6102"/>
              <a:gd name="T31" fmla="*/ 44 h 1632"/>
              <a:gd name="T32" fmla="*/ 2893 w 6102"/>
              <a:gd name="T33" fmla="*/ 11 h 1632"/>
              <a:gd name="T34" fmla="*/ 3478 w 6102"/>
              <a:gd name="T35" fmla="*/ 44 h 1632"/>
              <a:gd name="T36" fmla="*/ 3601 w 6102"/>
              <a:gd name="T37" fmla="*/ 94 h 1632"/>
              <a:gd name="T38" fmla="*/ 3905 w 6102"/>
              <a:gd name="T39" fmla="*/ 168 h 1632"/>
              <a:gd name="T40" fmla="*/ 4391 w 6102"/>
              <a:gd name="T41" fmla="*/ 176 h 1632"/>
              <a:gd name="T42" fmla="*/ 4473 w 6102"/>
              <a:gd name="T43" fmla="*/ 217 h 1632"/>
              <a:gd name="T44" fmla="*/ 4580 w 6102"/>
              <a:gd name="T45" fmla="*/ 225 h 1632"/>
              <a:gd name="T46" fmla="*/ 4630 w 6102"/>
              <a:gd name="T47" fmla="*/ 258 h 1632"/>
              <a:gd name="T48" fmla="*/ 4704 w 6102"/>
              <a:gd name="T49" fmla="*/ 340 h 1632"/>
              <a:gd name="T50" fmla="*/ 4909 w 6102"/>
              <a:gd name="T51" fmla="*/ 398 h 1632"/>
              <a:gd name="T52" fmla="*/ 4951 w 6102"/>
              <a:gd name="T53" fmla="*/ 415 h 1632"/>
              <a:gd name="T54" fmla="*/ 5206 w 6102"/>
              <a:gd name="T55" fmla="*/ 431 h 1632"/>
              <a:gd name="T56" fmla="*/ 5271 w 6102"/>
              <a:gd name="T57" fmla="*/ 480 h 1632"/>
              <a:gd name="T58" fmla="*/ 5288 w 6102"/>
              <a:gd name="T59" fmla="*/ 497 h 1632"/>
              <a:gd name="T60" fmla="*/ 5321 w 6102"/>
              <a:gd name="T61" fmla="*/ 546 h 1632"/>
              <a:gd name="T62" fmla="*/ 5378 w 6102"/>
              <a:gd name="T63" fmla="*/ 587 h 1632"/>
              <a:gd name="T64" fmla="*/ 5477 w 6102"/>
              <a:gd name="T65" fmla="*/ 628 h 1632"/>
              <a:gd name="T66" fmla="*/ 5527 w 6102"/>
              <a:gd name="T67" fmla="*/ 645 h 1632"/>
              <a:gd name="T68" fmla="*/ 5658 w 6102"/>
              <a:gd name="T69" fmla="*/ 719 h 1632"/>
              <a:gd name="T70" fmla="*/ 5757 w 6102"/>
              <a:gd name="T71" fmla="*/ 793 h 1632"/>
              <a:gd name="T72" fmla="*/ 5946 w 6102"/>
              <a:gd name="T73" fmla="*/ 834 h 1632"/>
              <a:gd name="T74" fmla="*/ 3214 w 6102"/>
              <a:gd name="T75" fmla="*/ 916 h 1632"/>
              <a:gd name="T76" fmla="*/ 1840 w 6102"/>
              <a:gd name="T77" fmla="*/ 892 h 1632"/>
              <a:gd name="T78" fmla="*/ 1223 w 6102"/>
              <a:gd name="T79" fmla="*/ 884 h 1632"/>
              <a:gd name="T80" fmla="*/ 277 w 6102"/>
              <a:gd name="T81" fmla="*/ 744 h 1632"/>
              <a:gd name="T82" fmla="*/ 268 w 6102"/>
              <a:gd name="T83" fmla="*/ 719 h 1632"/>
              <a:gd name="T84" fmla="*/ 268 w 6102"/>
              <a:gd name="T85" fmla="*/ 735 h 1632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w 6102"/>
              <a:gd name="T130" fmla="*/ 0 h 1632"/>
              <a:gd name="T131" fmla="*/ 6102 w 6102"/>
              <a:gd name="T132" fmla="*/ 1632 h 1632"/>
            </a:gdLst>
            <a:ahLst/>
            <a:cxnLst>
              <a:cxn ang="T86">
                <a:pos x="T0" y="T1"/>
              </a:cxn>
              <a:cxn ang="T87">
                <a:pos x="T2" y="T3"/>
              </a:cxn>
              <a:cxn ang="T88">
                <a:pos x="T4" y="T5"/>
              </a:cxn>
              <a:cxn ang="T89">
                <a:pos x="T6" y="T7"/>
              </a:cxn>
              <a:cxn ang="T90">
                <a:pos x="T8" y="T9"/>
              </a:cxn>
              <a:cxn ang="T91">
                <a:pos x="T10" y="T11"/>
              </a:cxn>
              <a:cxn ang="T92">
                <a:pos x="T12" y="T13"/>
              </a:cxn>
              <a:cxn ang="T93">
                <a:pos x="T14" y="T15"/>
              </a:cxn>
              <a:cxn ang="T94">
                <a:pos x="T16" y="T17"/>
              </a:cxn>
              <a:cxn ang="T95">
                <a:pos x="T18" y="T19"/>
              </a:cxn>
              <a:cxn ang="T96">
                <a:pos x="T20" y="T21"/>
              </a:cxn>
              <a:cxn ang="T97">
                <a:pos x="T22" y="T23"/>
              </a:cxn>
              <a:cxn ang="T98">
                <a:pos x="T24" y="T25"/>
              </a:cxn>
              <a:cxn ang="T99">
                <a:pos x="T26" y="T27"/>
              </a:cxn>
              <a:cxn ang="T100">
                <a:pos x="T28" y="T29"/>
              </a:cxn>
              <a:cxn ang="T101">
                <a:pos x="T30" y="T31"/>
              </a:cxn>
              <a:cxn ang="T102">
                <a:pos x="T32" y="T33"/>
              </a:cxn>
              <a:cxn ang="T103">
                <a:pos x="T34" y="T35"/>
              </a:cxn>
              <a:cxn ang="T104">
                <a:pos x="T36" y="T37"/>
              </a:cxn>
              <a:cxn ang="T105">
                <a:pos x="T38" y="T39"/>
              </a:cxn>
              <a:cxn ang="T106">
                <a:pos x="T40" y="T41"/>
              </a:cxn>
              <a:cxn ang="T107">
                <a:pos x="T42" y="T43"/>
              </a:cxn>
              <a:cxn ang="T108">
                <a:pos x="T44" y="T45"/>
              </a:cxn>
              <a:cxn ang="T109">
                <a:pos x="T46" y="T47"/>
              </a:cxn>
              <a:cxn ang="T110">
                <a:pos x="T48" y="T49"/>
              </a:cxn>
              <a:cxn ang="T111">
                <a:pos x="T50" y="T51"/>
              </a:cxn>
              <a:cxn ang="T112">
                <a:pos x="T52" y="T53"/>
              </a:cxn>
              <a:cxn ang="T113">
                <a:pos x="T54" y="T55"/>
              </a:cxn>
              <a:cxn ang="T114">
                <a:pos x="T56" y="T57"/>
              </a:cxn>
              <a:cxn ang="T115">
                <a:pos x="T58" y="T59"/>
              </a:cxn>
              <a:cxn ang="T116">
                <a:pos x="T60" y="T61"/>
              </a:cxn>
              <a:cxn ang="T117">
                <a:pos x="T62" y="T63"/>
              </a:cxn>
              <a:cxn ang="T118">
                <a:pos x="T64" y="T65"/>
              </a:cxn>
              <a:cxn ang="T119">
                <a:pos x="T66" y="T67"/>
              </a:cxn>
              <a:cxn ang="T120">
                <a:pos x="T68" y="T69"/>
              </a:cxn>
              <a:cxn ang="T121">
                <a:pos x="T70" y="T71"/>
              </a:cxn>
              <a:cxn ang="T122">
                <a:pos x="T72" y="T73"/>
              </a:cxn>
              <a:cxn ang="T123">
                <a:pos x="T74" y="T75"/>
              </a:cxn>
              <a:cxn ang="T124">
                <a:pos x="T76" y="T77"/>
              </a:cxn>
              <a:cxn ang="T125">
                <a:pos x="T78" y="T79"/>
              </a:cxn>
              <a:cxn ang="T126">
                <a:pos x="T80" y="T81"/>
              </a:cxn>
              <a:cxn ang="T127">
                <a:pos x="T82" y="T83"/>
              </a:cxn>
              <a:cxn ang="T128">
                <a:pos x="T84" y="T85"/>
              </a:cxn>
            </a:cxnLst>
            <a:rect l="T129" t="T130" r="T131" b="T132"/>
            <a:pathLst>
              <a:path w="6102" h="1632">
                <a:moveTo>
                  <a:pt x="268" y="735"/>
                </a:moveTo>
                <a:cubicBezTo>
                  <a:pt x="318" y="703"/>
                  <a:pt x="294" y="669"/>
                  <a:pt x="318" y="620"/>
                </a:cubicBezTo>
                <a:cubicBezTo>
                  <a:pt x="335" y="585"/>
                  <a:pt x="365" y="567"/>
                  <a:pt x="400" y="554"/>
                </a:cubicBezTo>
                <a:cubicBezTo>
                  <a:pt x="421" y="534"/>
                  <a:pt x="430" y="522"/>
                  <a:pt x="458" y="513"/>
                </a:cubicBezTo>
                <a:cubicBezTo>
                  <a:pt x="493" y="460"/>
                  <a:pt x="547" y="453"/>
                  <a:pt x="606" y="439"/>
                </a:cubicBezTo>
                <a:cubicBezTo>
                  <a:pt x="614" y="431"/>
                  <a:pt x="624" y="424"/>
                  <a:pt x="631" y="415"/>
                </a:cubicBezTo>
                <a:cubicBezTo>
                  <a:pt x="637" y="407"/>
                  <a:pt x="640" y="397"/>
                  <a:pt x="647" y="390"/>
                </a:cubicBezTo>
                <a:cubicBezTo>
                  <a:pt x="664" y="373"/>
                  <a:pt x="736" y="340"/>
                  <a:pt x="762" y="332"/>
                </a:cubicBezTo>
                <a:cubicBezTo>
                  <a:pt x="798" y="298"/>
                  <a:pt x="756" y="333"/>
                  <a:pt x="812" y="308"/>
                </a:cubicBezTo>
                <a:cubicBezTo>
                  <a:pt x="821" y="304"/>
                  <a:pt x="827" y="295"/>
                  <a:pt x="836" y="291"/>
                </a:cubicBezTo>
                <a:cubicBezTo>
                  <a:pt x="854" y="283"/>
                  <a:pt x="875" y="281"/>
                  <a:pt x="894" y="275"/>
                </a:cubicBezTo>
                <a:cubicBezTo>
                  <a:pt x="996" y="166"/>
                  <a:pt x="1141" y="167"/>
                  <a:pt x="1272" y="118"/>
                </a:cubicBezTo>
                <a:cubicBezTo>
                  <a:pt x="1288" y="95"/>
                  <a:pt x="1308" y="78"/>
                  <a:pt x="1338" y="77"/>
                </a:cubicBezTo>
                <a:cubicBezTo>
                  <a:pt x="1487" y="70"/>
                  <a:pt x="2073" y="62"/>
                  <a:pt x="2145" y="61"/>
                </a:cubicBezTo>
                <a:cubicBezTo>
                  <a:pt x="2306" y="1"/>
                  <a:pt x="2333" y="47"/>
                  <a:pt x="2614" y="52"/>
                </a:cubicBezTo>
                <a:cubicBezTo>
                  <a:pt x="2714" y="79"/>
                  <a:pt x="2599" y="58"/>
                  <a:pt x="2663" y="44"/>
                </a:cubicBezTo>
                <a:cubicBezTo>
                  <a:pt x="2735" y="28"/>
                  <a:pt x="2819" y="25"/>
                  <a:pt x="2893" y="11"/>
                </a:cubicBezTo>
                <a:cubicBezTo>
                  <a:pt x="3737" y="26"/>
                  <a:pt x="3203" y="0"/>
                  <a:pt x="3478" y="44"/>
                </a:cubicBezTo>
                <a:cubicBezTo>
                  <a:pt x="3531" y="82"/>
                  <a:pt x="3529" y="83"/>
                  <a:pt x="3601" y="94"/>
                </a:cubicBezTo>
                <a:cubicBezTo>
                  <a:pt x="3697" y="186"/>
                  <a:pt x="3759" y="164"/>
                  <a:pt x="3905" y="168"/>
                </a:cubicBezTo>
                <a:cubicBezTo>
                  <a:pt x="4067" y="172"/>
                  <a:pt x="4229" y="173"/>
                  <a:pt x="4391" y="176"/>
                </a:cubicBezTo>
                <a:cubicBezTo>
                  <a:pt x="4424" y="187"/>
                  <a:pt x="4435" y="211"/>
                  <a:pt x="4473" y="217"/>
                </a:cubicBezTo>
                <a:cubicBezTo>
                  <a:pt x="4508" y="223"/>
                  <a:pt x="4544" y="222"/>
                  <a:pt x="4580" y="225"/>
                </a:cubicBezTo>
                <a:cubicBezTo>
                  <a:pt x="4597" y="236"/>
                  <a:pt x="4619" y="241"/>
                  <a:pt x="4630" y="258"/>
                </a:cubicBezTo>
                <a:cubicBezTo>
                  <a:pt x="4647" y="284"/>
                  <a:pt x="4673" y="329"/>
                  <a:pt x="4704" y="340"/>
                </a:cubicBezTo>
                <a:cubicBezTo>
                  <a:pt x="4770" y="364"/>
                  <a:pt x="4844" y="372"/>
                  <a:pt x="4909" y="398"/>
                </a:cubicBezTo>
                <a:cubicBezTo>
                  <a:pt x="4923" y="404"/>
                  <a:pt x="4936" y="412"/>
                  <a:pt x="4951" y="415"/>
                </a:cubicBezTo>
                <a:cubicBezTo>
                  <a:pt x="4993" y="423"/>
                  <a:pt x="5200" y="431"/>
                  <a:pt x="5206" y="431"/>
                </a:cubicBezTo>
                <a:cubicBezTo>
                  <a:pt x="5248" y="445"/>
                  <a:pt x="5224" y="433"/>
                  <a:pt x="5271" y="480"/>
                </a:cubicBezTo>
                <a:cubicBezTo>
                  <a:pt x="5277" y="486"/>
                  <a:pt x="5288" y="497"/>
                  <a:pt x="5288" y="497"/>
                </a:cubicBezTo>
                <a:cubicBezTo>
                  <a:pt x="5303" y="558"/>
                  <a:pt x="5282" y="507"/>
                  <a:pt x="5321" y="546"/>
                </a:cubicBezTo>
                <a:cubicBezTo>
                  <a:pt x="5367" y="592"/>
                  <a:pt x="5319" y="573"/>
                  <a:pt x="5378" y="587"/>
                </a:cubicBezTo>
                <a:cubicBezTo>
                  <a:pt x="5404" y="613"/>
                  <a:pt x="5442" y="616"/>
                  <a:pt x="5477" y="628"/>
                </a:cubicBezTo>
                <a:cubicBezTo>
                  <a:pt x="5494" y="634"/>
                  <a:pt x="5527" y="645"/>
                  <a:pt x="5527" y="645"/>
                </a:cubicBezTo>
                <a:cubicBezTo>
                  <a:pt x="5563" y="683"/>
                  <a:pt x="5613" y="694"/>
                  <a:pt x="5658" y="719"/>
                </a:cubicBezTo>
                <a:cubicBezTo>
                  <a:pt x="5696" y="740"/>
                  <a:pt x="5722" y="770"/>
                  <a:pt x="5757" y="793"/>
                </a:cubicBezTo>
                <a:cubicBezTo>
                  <a:pt x="5814" y="829"/>
                  <a:pt x="5881" y="829"/>
                  <a:pt x="5946" y="834"/>
                </a:cubicBezTo>
                <a:cubicBezTo>
                  <a:pt x="6102" y="1632"/>
                  <a:pt x="4384" y="909"/>
                  <a:pt x="3214" y="916"/>
                </a:cubicBezTo>
                <a:cubicBezTo>
                  <a:pt x="2749" y="911"/>
                  <a:pt x="2303" y="899"/>
                  <a:pt x="1840" y="892"/>
                </a:cubicBezTo>
                <a:cubicBezTo>
                  <a:pt x="1531" y="858"/>
                  <a:pt x="1736" y="874"/>
                  <a:pt x="1223" y="884"/>
                </a:cubicBezTo>
                <a:cubicBezTo>
                  <a:pt x="0" y="872"/>
                  <a:pt x="277" y="1193"/>
                  <a:pt x="277" y="744"/>
                </a:cubicBezTo>
                <a:cubicBezTo>
                  <a:pt x="277" y="735"/>
                  <a:pt x="271" y="727"/>
                  <a:pt x="268" y="719"/>
                </a:cubicBezTo>
                <a:cubicBezTo>
                  <a:pt x="304" y="707"/>
                  <a:pt x="299" y="705"/>
                  <a:pt x="268" y="735"/>
                </a:cubicBezTo>
                <a:close/>
              </a:path>
            </a:pathLst>
          </a:custGeom>
          <a:pattFill prst="dashUpDiag">
            <a:fgClr>
              <a:srgbClr val="006600"/>
            </a:fgClr>
            <a:bgClr>
              <a:srgbClr val="99CC00"/>
            </a:bgClr>
          </a:pattFill>
          <a:ln w="9525">
            <a:noFill/>
            <a:round/>
            <a:headEnd/>
            <a:tailEnd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>
              <a:defRPr/>
            </a:pPr>
            <a:endParaRPr lang="ru-RU"/>
          </a:p>
        </p:txBody>
      </p:sp>
      <p:pic>
        <p:nvPicPr>
          <p:cNvPr id="13332" name="Picture 20" descr="718217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CFEFC"/>
              </a:clrFrom>
              <a:clrTo>
                <a:srgbClr val="FCFEFC">
                  <a:alpha val="0"/>
                </a:srgbClr>
              </a:clrTo>
            </a:clrChange>
            <a:lum bright="12000"/>
          </a:blip>
          <a:srcRect b="25627"/>
          <a:stretch>
            <a:fillRect/>
          </a:stretch>
        </p:blipFill>
        <p:spPr bwMode="auto">
          <a:xfrm>
            <a:off x="900113" y="836613"/>
            <a:ext cx="7129462" cy="3325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5" name="AutoShape 3"/>
          <p:cNvSpPr>
            <a:spLocks noChangeArrowheads="1"/>
          </p:cNvSpPr>
          <p:nvPr/>
        </p:nvSpPr>
        <p:spPr bwMode="auto">
          <a:xfrm rot="280536">
            <a:off x="1692275" y="188913"/>
            <a:ext cx="5761038" cy="2016125"/>
          </a:xfrm>
          <a:prstGeom prst="cloudCallout">
            <a:avLst>
              <a:gd name="adj1" fmla="val -22134"/>
              <a:gd name="adj2" fmla="val 31116"/>
            </a:avLst>
          </a:prstGeom>
          <a:gradFill rotWithShape="1">
            <a:gsLst>
              <a:gs pos="0">
                <a:srgbClr val="6666FF"/>
              </a:gs>
              <a:gs pos="100000">
                <a:schemeClr val="accent2"/>
              </a:gs>
            </a:gsLst>
            <a:path path="rect">
              <a:fillToRect l="50000" t="50000" r="50000" b="50000"/>
            </a:path>
          </a:gradFill>
          <a:ln w="9525">
            <a:noFill/>
            <a:round/>
            <a:headEnd/>
            <a:tailEnd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algn="ctr">
              <a:defRPr/>
            </a:pPr>
            <a:endParaRPr lang="ru-RU" b="1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13335" name="Picture 23" descr="b39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03350" y="5661025"/>
            <a:ext cx="865188" cy="874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39" name="Picture 27" descr="klever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5F6F1"/>
              </a:clrFrom>
              <a:clrTo>
                <a:srgbClr val="F5F6F1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411413" y="4724400"/>
            <a:ext cx="1522412" cy="1976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40" name="Picture 28" descr="klever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5F6F1"/>
              </a:clrFrom>
              <a:clrTo>
                <a:srgbClr val="F5F6F1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57427" flipH="1">
            <a:off x="5364163" y="4724400"/>
            <a:ext cx="1371600" cy="1976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41" name="Picture 29" descr="b39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067175" y="5300663"/>
            <a:ext cx="1292225" cy="1306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42" name="Picture 30" descr="b39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948488" y="5661025"/>
            <a:ext cx="865187" cy="874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20" name="Picture 8" descr="Ins02"/>
          <p:cNvPicPr>
            <a:picLocks noChangeAspect="1" noChangeArrowheads="1" noCrop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 flipH="1">
            <a:off x="-1296988" y="2565400"/>
            <a:ext cx="1296988" cy="792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21" name="Picture 9" descr="Ins31"/>
          <p:cNvPicPr>
            <a:picLocks noChangeAspect="1" noChangeArrowheads="1" noCrop="1"/>
          </p:cNvPicPr>
          <p:nvPr/>
        </p:nvPicPr>
        <p:blipFill>
          <a:blip r:embed="rId8" cstate="print">
            <a:lum bright="-12000"/>
          </a:blip>
          <a:srcRect/>
          <a:stretch>
            <a:fillRect/>
          </a:stretch>
        </p:blipFill>
        <p:spPr bwMode="auto">
          <a:xfrm rot="-718568">
            <a:off x="5292725" y="2349500"/>
            <a:ext cx="962025" cy="962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48" name="AutoShape 36"/>
          <p:cNvSpPr>
            <a:spLocks noChangeArrowheads="1"/>
          </p:cNvSpPr>
          <p:nvPr/>
        </p:nvSpPr>
        <p:spPr bwMode="auto">
          <a:xfrm rot="290088">
            <a:off x="971550" y="3716338"/>
            <a:ext cx="2376488" cy="863600"/>
          </a:xfrm>
          <a:prstGeom prst="cloudCallout">
            <a:avLst>
              <a:gd name="adj1" fmla="val -30495"/>
              <a:gd name="adj2" fmla="val 38421"/>
            </a:avLst>
          </a:prstGeom>
          <a:gradFill rotWithShape="1">
            <a:gsLst>
              <a:gs pos="0">
                <a:schemeClr val="bg1"/>
              </a:gs>
              <a:gs pos="100000">
                <a:schemeClr val="accent1"/>
              </a:gs>
            </a:gsLst>
            <a:path path="rect">
              <a:fillToRect l="50000" t="50000" r="50000" b="50000"/>
            </a:path>
          </a:gradFill>
          <a:ln w="9525">
            <a:noFill/>
            <a:round/>
            <a:headEnd/>
            <a:tailEnd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algn="ctr">
              <a:defRPr/>
            </a:pPr>
            <a:endParaRPr lang="ru-RU"/>
          </a:p>
        </p:txBody>
      </p:sp>
      <p:sp>
        <p:nvSpPr>
          <p:cNvPr id="13349" name="AutoShape 37"/>
          <p:cNvSpPr>
            <a:spLocks noChangeArrowheads="1"/>
          </p:cNvSpPr>
          <p:nvPr/>
        </p:nvSpPr>
        <p:spPr bwMode="auto">
          <a:xfrm rot="290088">
            <a:off x="5651500" y="3644900"/>
            <a:ext cx="2376488" cy="863600"/>
          </a:xfrm>
          <a:prstGeom prst="cloudCallout">
            <a:avLst>
              <a:gd name="adj1" fmla="val -30495"/>
              <a:gd name="adj2" fmla="val 38421"/>
            </a:avLst>
          </a:prstGeom>
          <a:gradFill rotWithShape="1">
            <a:gsLst>
              <a:gs pos="0">
                <a:schemeClr val="bg1"/>
              </a:gs>
              <a:gs pos="100000">
                <a:schemeClr val="accent1"/>
              </a:gs>
            </a:gsLst>
            <a:path path="rect">
              <a:fillToRect l="50000" t="50000" r="50000" b="50000"/>
            </a:path>
          </a:gradFill>
          <a:ln w="9525">
            <a:noFill/>
            <a:round/>
            <a:headEnd/>
            <a:tailEnd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algn="ctr">
              <a:defRPr/>
            </a:pPr>
            <a:endParaRPr lang="ru-RU"/>
          </a:p>
        </p:txBody>
      </p:sp>
      <p:sp>
        <p:nvSpPr>
          <p:cNvPr id="13350" name="AutoShape 38"/>
          <p:cNvSpPr>
            <a:spLocks noChangeArrowheads="1"/>
          </p:cNvSpPr>
          <p:nvPr/>
        </p:nvSpPr>
        <p:spPr bwMode="auto">
          <a:xfrm rot="197821">
            <a:off x="1763713" y="333375"/>
            <a:ext cx="2447925" cy="1152525"/>
          </a:xfrm>
          <a:prstGeom prst="cloudCallout">
            <a:avLst>
              <a:gd name="adj1" fmla="val -29509"/>
              <a:gd name="adj2" fmla="val 38157"/>
            </a:avLst>
          </a:prstGeom>
          <a:gradFill rotWithShape="1">
            <a:gsLst>
              <a:gs pos="0">
                <a:schemeClr val="accent1"/>
              </a:gs>
              <a:gs pos="100000">
                <a:schemeClr val="bg1"/>
              </a:gs>
            </a:gsLst>
            <a:path path="rect">
              <a:fillToRect l="50000" t="50000" r="50000" b="50000"/>
            </a:path>
          </a:gradFill>
          <a:ln w="9525">
            <a:noFill/>
            <a:round/>
            <a:headEnd/>
            <a:tailEnd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algn="ctr">
              <a:defRPr/>
            </a:pPr>
            <a:endParaRPr lang="ru-RU"/>
          </a:p>
        </p:txBody>
      </p:sp>
      <p:sp>
        <p:nvSpPr>
          <p:cNvPr id="13333" name="AutoShape 21"/>
          <p:cNvSpPr>
            <a:spLocks noChangeArrowheads="1"/>
          </p:cNvSpPr>
          <p:nvPr/>
        </p:nvSpPr>
        <p:spPr bwMode="auto">
          <a:xfrm>
            <a:off x="6516688" y="115888"/>
            <a:ext cx="2303462" cy="23749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33"/>
              </a:gs>
              <a:gs pos="100000">
                <a:srgbClr val="FFFF00"/>
              </a:gs>
            </a:gsLst>
            <a:path path="rect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13352" name="Line 40"/>
          <p:cNvSpPr>
            <a:spLocks noChangeShapeType="1"/>
          </p:cNvSpPr>
          <p:nvPr/>
        </p:nvSpPr>
        <p:spPr bwMode="auto">
          <a:xfrm flipH="1">
            <a:off x="2411413" y="1989138"/>
            <a:ext cx="1081087" cy="3455987"/>
          </a:xfrm>
          <a:prstGeom prst="line">
            <a:avLst/>
          </a:prstGeom>
          <a:noFill/>
          <a:ln w="25400">
            <a:solidFill>
              <a:srgbClr val="0000FF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3353" name="Line 41"/>
          <p:cNvSpPr>
            <a:spLocks noChangeShapeType="1"/>
          </p:cNvSpPr>
          <p:nvPr/>
        </p:nvSpPr>
        <p:spPr bwMode="auto">
          <a:xfrm flipH="1">
            <a:off x="3851275" y="2060575"/>
            <a:ext cx="288925" cy="2808288"/>
          </a:xfrm>
          <a:prstGeom prst="line">
            <a:avLst/>
          </a:prstGeom>
          <a:noFill/>
          <a:ln w="25400">
            <a:solidFill>
              <a:srgbClr val="0000FF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3354" name="Line 42"/>
          <p:cNvSpPr>
            <a:spLocks noChangeShapeType="1"/>
          </p:cNvSpPr>
          <p:nvPr/>
        </p:nvSpPr>
        <p:spPr bwMode="auto">
          <a:xfrm>
            <a:off x="4789488" y="2205038"/>
            <a:ext cx="69850" cy="3024187"/>
          </a:xfrm>
          <a:prstGeom prst="line">
            <a:avLst/>
          </a:prstGeom>
          <a:noFill/>
          <a:ln w="25400">
            <a:solidFill>
              <a:srgbClr val="0000FF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3355" name="Line 43"/>
          <p:cNvSpPr>
            <a:spLocks noChangeShapeType="1"/>
          </p:cNvSpPr>
          <p:nvPr/>
        </p:nvSpPr>
        <p:spPr bwMode="auto">
          <a:xfrm>
            <a:off x="5867400" y="1989138"/>
            <a:ext cx="1150938" cy="3168650"/>
          </a:xfrm>
          <a:prstGeom prst="line">
            <a:avLst/>
          </a:prstGeom>
          <a:noFill/>
          <a:ln w="25400">
            <a:solidFill>
              <a:srgbClr val="0000FF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3356" name="Line 44"/>
          <p:cNvSpPr>
            <a:spLocks noChangeShapeType="1"/>
          </p:cNvSpPr>
          <p:nvPr/>
        </p:nvSpPr>
        <p:spPr bwMode="auto">
          <a:xfrm>
            <a:off x="6516688" y="1844675"/>
            <a:ext cx="1511300" cy="3097213"/>
          </a:xfrm>
          <a:prstGeom prst="line">
            <a:avLst/>
          </a:prstGeom>
          <a:noFill/>
          <a:ln w="25400">
            <a:solidFill>
              <a:srgbClr val="0000FF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3358" name="Line 46"/>
          <p:cNvSpPr>
            <a:spLocks noChangeShapeType="1"/>
          </p:cNvSpPr>
          <p:nvPr/>
        </p:nvSpPr>
        <p:spPr bwMode="auto">
          <a:xfrm flipH="1">
            <a:off x="1403350" y="1916113"/>
            <a:ext cx="1512888" cy="3313112"/>
          </a:xfrm>
          <a:prstGeom prst="line">
            <a:avLst/>
          </a:prstGeom>
          <a:noFill/>
          <a:ln w="25400">
            <a:solidFill>
              <a:srgbClr val="0000FF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pic>
        <p:nvPicPr>
          <p:cNvPr id="13361" name="Picture 49">
            <a:hlinkClick r:id="" action="ppaction://media"/>
          </p:cNvPr>
          <p:cNvPicPr>
            <a:picLocks noRot="1" noChangeAspect="1" noChangeArrowheads="1"/>
          </p:cNvPicPr>
          <p:nvPr>
            <a:wavAudioFile r:embed="rId1" name="Pesenka_o_raduge.wav"/>
          </p:nvPr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8675688" y="638175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62" name="Picture 50" descr="b39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3850" y="6021388"/>
            <a:ext cx="865188" cy="874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63" name="Picture 51" descr="b39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59113" y="5949950"/>
            <a:ext cx="865187" cy="874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64" name="Picture 52" descr="b39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08625" y="5949950"/>
            <a:ext cx="865188" cy="874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65" name="Picture 53" descr="b39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812088" y="6165850"/>
            <a:ext cx="865187" cy="874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2DC01A9-1197-40E6-944C-54F554E1A889}" type="slidenum">
              <a:rPr lang="ru-RU" smtClean="0"/>
              <a:pPr>
                <a:defRPr/>
              </a:pPr>
              <a:t>15</a:t>
            </a:fld>
            <a:endParaRPr lang="ru-RU"/>
          </a:p>
        </p:txBody>
      </p:sp>
    </p:spTree>
  </p:cSld>
  <p:clrMapOvr>
    <a:masterClrMapping/>
  </p:clrMapOvr>
  <p:transition spd="slow">
    <p:cover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336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" presetClass="entr" presetSubtype="8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" dur="2000" fill="hold"/>
                                        <p:tgtEl>
                                          <p:spTgt spid="133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" dur="2000" fill="hold"/>
                                        <p:tgtEl>
                                          <p:spTgt spid="133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33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500"/>
                            </p:stCondLst>
                            <p:childTnLst>
                              <p:par>
                                <p:cTn id="16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133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3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000"/>
                            </p:stCondLst>
                            <p:childTnLst>
                              <p:par>
                                <p:cTn id="2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33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3500"/>
                            </p:stCondLst>
                            <p:childTnLst>
                              <p:par>
                                <p:cTn id="24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133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3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40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33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4500"/>
                            </p:stCondLst>
                            <p:childTnLst>
                              <p:par>
                                <p:cTn id="32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133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3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0"/>
                            </p:stCondLst>
                            <p:childTnLst>
                              <p:par>
                                <p:cTn id="3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33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500"/>
                            </p:stCondLst>
                            <p:childTnLst>
                              <p:par>
                                <p:cTn id="40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133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3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6000"/>
                            </p:stCondLst>
                            <p:childTnLst>
                              <p:par>
                                <p:cTn id="4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33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6500"/>
                            </p:stCondLst>
                            <p:childTnLst>
                              <p:par>
                                <p:cTn id="48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500"/>
                                        <p:tgtEl>
                                          <p:spTgt spid="133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3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7000"/>
                            </p:stCondLst>
                            <p:childTnLst>
                              <p:par>
                                <p:cTn id="5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33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7500"/>
                            </p:stCondLst>
                            <p:childTnLst>
                              <p:par>
                                <p:cTn id="56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500"/>
                                        <p:tgtEl>
                                          <p:spTgt spid="133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3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8000"/>
                            </p:stCondLst>
                            <p:childTnLst>
                              <p:par>
                                <p:cTn id="6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33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8500"/>
                            </p:stCondLst>
                            <p:childTnLst>
                              <p:par>
                                <p:cTn id="6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133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9000"/>
                            </p:stCondLst>
                            <p:childTnLst>
                              <p:par>
                                <p:cTn id="6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133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9500"/>
                            </p:stCondLst>
                            <p:childTnLst>
                              <p:par>
                                <p:cTn id="7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133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10000"/>
                            </p:stCondLst>
                            <p:childTnLst>
                              <p:par>
                                <p:cTn id="7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133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10500"/>
                            </p:stCondLst>
                            <p:childTnLst>
                              <p:par>
                                <p:cTn id="8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133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11000"/>
                            </p:stCondLst>
                            <p:childTnLst>
                              <p:par>
                                <p:cTn id="8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133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11500"/>
                            </p:stCondLst>
                            <p:childTnLst>
                              <p:par>
                                <p:cTn id="8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133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12000"/>
                            </p:stCondLst>
                            <p:childTnLst>
                              <p:par>
                                <p:cTn id="9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133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12500"/>
                            </p:stCondLst>
                            <p:childTnLst>
                              <p:par>
                                <p:cTn id="9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133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13000"/>
                            </p:stCondLst>
                            <p:childTnLst>
                              <p:par>
                                <p:cTn id="100" presetID="2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2" dur="2000" fill="hold"/>
                                        <p:tgtEl>
                                          <p:spTgt spid="133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3" dur="2000" fill="hold"/>
                                        <p:tgtEl>
                                          <p:spTgt spid="133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15000"/>
                            </p:stCondLst>
                            <p:childTnLst>
                              <p:par>
                                <p:cTn id="105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4323 -0.0787 L 0.41336 0.25718 " pathEditMode="relative" rAng="0" ptsTypes="AA">
                                      <p:cBhvr>
                                        <p:cTn id="106" dur="2000" fill="hold"/>
                                        <p:tgtEl>
                                          <p:spTgt spid="133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5" y="16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17000"/>
                            </p:stCondLst>
                            <p:childTnLst>
                              <p:par>
                                <p:cTn id="108" presetID="1" presetClass="path" presetSubtype="0" repeatCount="300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5 -0.06366 C 0.04115 -0.08912 0.11059 -0.03796 0.12969 0.05046 C 0.14844 0.13866 0.11007 0.23125 0.0441 0.25671 C -0.02204 0.28264 -0.09166 0.23148 -0.11059 0.14259 C -0.12951 0.05486 -0.09132 -0.03819 -0.025 -0.06366 Z " pathEditMode="relative" rAng="-962626" ptsTypes="fffff">
                                      <p:cBhvr>
                                        <p:cTn id="109" dur="2000" spd="-100000" fill="hold"/>
                                        <p:tgtEl>
                                          <p:spTgt spid="133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4" y="16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23000"/>
                            </p:stCondLst>
                            <p:childTnLst>
                              <p:par>
                                <p:cTn id="111" presetID="2" presetClass="exit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2" dur="2000"/>
                                        <p:tgtEl>
                                          <p:spTgt spid="133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3" dur="2000"/>
                                        <p:tgtEl>
                                          <p:spTgt spid="133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25000"/>
                            </p:stCondLst>
                            <p:childTnLst>
                              <p:par>
                                <p:cTn id="116" presetID="2" presetClass="exit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7" dur="2000"/>
                                        <p:tgtEl>
                                          <p:spTgt spid="133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8" dur="2000"/>
                                        <p:tgtEl>
                                          <p:spTgt spid="133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27000"/>
                            </p:stCondLst>
                            <p:childTnLst>
                              <p:par>
                                <p:cTn id="121" presetID="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2" dur="2000" fill="hold"/>
                                        <p:tgtEl>
                                          <p:spTgt spid="13315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>
                            <p:stCondLst>
                              <p:cond delay="29000"/>
                            </p:stCondLst>
                            <p:childTnLst>
                              <p:par>
                                <p:cTn id="124" presetID="9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25" dur="500"/>
                                        <p:tgtEl>
                                          <p:spTgt spid="133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7" fill="hold">
                            <p:stCondLst>
                              <p:cond delay="29500"/>
                            </p:stCondLst>
                            <p:childTnLst>
                              <p:par>
                                <p:cTn id="128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0" dur="3000" fill="hold"/>
                                        <p:tgtEl>
                                          <p:spTgt spid="133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1" dur="3000" fill="hold"/>
                                        <p:tgtEl>
                                          <p:spTgt spid="133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2" fill="hold">
                            <p:stCondLst>
                              <p:cond delay="32500"/>
                            </p:stCondLst>
                            <p:childTnLst>
                              <p:par>
                                <p:cTn id="133" presetID="35" presetClass="entr" presetSubtype="0" repeatCount="2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5" dur="2000"/>
                                        <p:tgtEl>
                                          <p:spTgt spid="133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6" dur="2000" fill="hold"/>
                                        <p:tgtEl>
                                          <p:spTgt spid="1333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2000" fill="hold"/>
                                        <p:tgtEl>
                                          <p:spTgt spid="133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2000" fill="hold"/>
                                        <p:tgtEl>
                                          <p:spTgt spid="133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9" fill="hold">
                            <p:stCondLst>
                              <p:cond delay="36500"/>
                            </p:stCondLst>
                            <p:childTnLst>
                              <p:par>
                                <p:cTn id="14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2" dur="1000"/>
                                        <p:tgtEl>
                                          <p:spTgt spid="133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5" dur="1000"/>
                                        <p:tgtEl>
                                          <p:spTgt spid="133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8" dur="1000"/>
                                        <p:tgtEl>
                                          <p:spTgt spid="133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9" fill="hold">
                            <p:stCondLst>
                              <p:cond delay="37500"/>
                            </p:stCondLst>
                            <p:childTnLst>
                              <p:par>
                                <p:cTn id="150" presetID="2" presetClass="entr" presetSubtype="8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2" dur="2000" fill="hold"/>
                                        <p:tgtEl>
                                          <p:spTgt spid="133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3" dur="2000" fill="hold"/>
                                        <p:tgtEl>
                                          <p:spTgt spid="133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4" fill="hold">
                            <p:stCondLst>
                              <p:cond delay="39500"/>
                            </p:stCondLst>
                            <p:childTnLst>
                              <p:par>
                                <p:cTn id="155" presetID="37" presetClass="path" presetSubtype="0" repeatCount="300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9445 0.0419 L -0.00174 0.14259 C 0.0177 0.16551 0.04687 0.17847 0.07725 0.17847 C 0.11198 0.17847 0.13958 0.16551 0.15902 0.14259 L 0.25208 0.0419 " pathEditMode="relative" rAng="0" ptsTypes="FffFF">
                                      <p:cBhvr>
                                        <p:cTn id="156" dur="2000" fill="hold"/>
                                        <p:tgtEl>
                                          <p:spTgt spid="133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3" y="6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7" fill="hold">
                            <p:stCondLst>
                              <p:cond delay="45500"/>
                            </p:stCondLst>
                            <p:childTnLst>
                              <p:par>
                                <p:cTn id="15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0" dur="500"/>
                                        <p:tgtEl>
                                          <p:spTgt spid="13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1" fill="hold">
                            <p:stCondLst>
                              <p:cond delay="46000"/>
                            </p:stCondLst>
                            <p:childTnLst>
                              <p:par>
                                <p:cTn id="16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4" dur="500"/>
                                        <p:tgtEl>
                                          <p:spTgt spid="13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5" fill="hold">
                            <p:stCondLst>
                              <p:cond delay="46500"/>
                            </p:stCondLst>
                            <p:childTnLst>
                              <p:par>
                                <p:cTn id="16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8" dur="500"/>
                                        <p:tgtEl>
                                          <p:spTgt spid="133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9" fill="hold">
                            <p:stCondLst>
                              <p:cond delay="47000"/>
                            </p:stCondLst>
                            <p:childTnLst>
                              <p:par>
                                <p:cTn id="17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2" dur="500"/>
                                        <p:tgtEl>
                                          <p:spTgt spid="133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3" fill="hold">
                            <p:stCondLst>
                              <p:cond delay="47500"/>
                            </p:stCondLst>
                            <p:childTnLst>
                              <p:par>
                                <p:cTn id="17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6" dur="500"/>
                                        <p:tgtEl>
                                          <p:spTgt spid="133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7" fill="hold">
                            <p:stCondLst>
                              <p:cond delay="48000"/>
                            </p:stCondLst>
                            <p:childTnLst>
                              <p:par>
                                <p:cTn id="17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0" dur="500"/>
                                        <p:tgtEl>
                                          <p:spTgt spid="133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1" fill="hold">
                            <p:stCondLst>
                              <p:cond delay="48500"/>
                            </p:stCondLst>
                            <p:childTnLst>
                              <p:par>
                                <p:cTn id="18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4" dur="500"/>
                                        <p:tgtEl>
                                          <p:spTgt spid="133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5" fill="hold">
                            <p:stCondLst>
                              <p:cond delay="49000"/>
                            </p:stCondLst>
                            <p:childTnLst>
                              <p:par>
                                <p:cTn id="18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8" dur="500"/>
                                        <p:tgtEl>
                                          <p:spTgt spid="133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189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361"/>
                </p:tgtEl>
              </p:cMediaNode>
            </p:audio>
          </p:childTnLst>
        </p:cTn>
      </p:par>
    </p:tnLst>
    <p:bldLst>
      <p:bldP spid="13315" grpId="0" animBg="1"/>
      <p:bldP spid="13315" grpId="1" animBg="1"/>
      <p:bldP spid="13315" grpId="2" animBg="1"/>
      <p:bldP spid="13348" grpId="0" animBg="1"/>
      <p:bldP spid="13349" grpId="0" animBg="1"/>
      <p:bldP spid="13350" grpId="0" animBg="1"/>
      <p:bldP spid="13350" grpId="1" animBg="1"/>
      <p:bldP spid="13333" grpId="0" animBg="1"/>
      <p:bldP spid="13333" grpId="1" animBg="1"/>
      <p:bldP spid="13352" grpId="0" animBg="1"/>
      <p:bldP spid="13352" grpId="1" animBg="1"/>
      <p:bldP spid="13353" grpId="0" animBg="1"/>
      <p:bldP spid="13353" grpId="1" animBg="1"/>
      <p:bldP spid="13354" grpId="0" animBg="1"/>
      <p:bldP spid="13354" grpId="1" animBg="1"/>
      <p:bldP spid="13355" grpId="0" animBg="1"/>
      <p:bldP spid="13355" grpId="1" animBg="1"/>
      <p:bldP spid="13356" grpId="0" animBg="1"/>
      <p:bldP spid="13356" grpId="1" animBg="1"/>
      <p:bldP spid="13358" grpId="0" animBg="1"/>
      <p:bldP spid="13358" grpId="1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85720" y="461942"/>
            <a:ext cx="8564565" cy="1343036"/>
          </a:xfrm>
        </p:spPr>
        <p:txBody>
          <a:bodyPr>
            <a:noAutofit/>
          </a:bodyPr>
          <a:lstStyle/>
          <a:p>
            <a:pPr algn="r" eaLnBrk="1" fontAlgn="auto" hangingPunct="1">
              <a:spcAft>
                <a:spcPts val="0"/>
              </a:spcAft>
              <a:defRPr/>
            </a:pPr>
            <a:r>
              <a:rPr lang="ru-RU" sz="2800" i="1" spc="750" dirty="0" smtClean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Исследование СЛОВА «молния». </a:t>
            </a:r>
            <a:br>
              <a:rPr lang="ru-RU" sz="2800" i="1" spc="750" dirty="0" smtClean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800" i="1" spc="750" dirty="0" smtClean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Составление синквейнов.</a:t>
            </a:r>
            <a:endParaRPr lang="ru-RU" sz="2800" i="1" spc="750" dirty="0">
              <a:solidFill>
                <a:schemeClr val="accent3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571750" y="4500563"/>
            <a:ext cx="6400800" cy="1752600"/>
          </a:xfrm>
        </p:spPr>
        <p:txBody>
          <a:bodyPr>
            <a:normAutofit/>
          </a:bodyPr>
          <a:lstStyle/>
          <a:p>
            <a:pPr algn="r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ru-RU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Урок по развитию речи с элементами ТРИЗ</a:t>
            </a:r>
          </a:p>
          <a:p>
            <a:pPr algn="r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endParaRPr lang="ru-RU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076" name="Picture 4" descr="C:\Documents and Settings\Admin\Рабочий стол\Открытый урок\Фото молнии\18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1882" y="2184391"/>
            <a:ext cx="4360688" cy="439764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  <a:reflection blurRad="12700" stA="38000" endPos="28000" dist="5000" dir="5400000" sy="-100000" algn="bl" rotWithShape="0"/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87CF52E-732A-42EE-8728-5E9F1D8E1E71}" type="slidenum">
              <a:rPr lang="ru-RU" smtClean="0"/>
              <a:pPr>
                <a:defRPr/>
              </a:pPr>
              <a:t>16</a:t>
            </a:fld>
            <a:endParaRPr lang="ru-RU"/>
          </a:p>
        </p:txBody>
      </p:sp>
    </p:spTree>
  </p:cSld>
  <p:clrMapOvr>
    <a:masterClrMapping/>
  </p:clrMapOvr>
  <p:transition spd="slow">
    <p:cover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3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E9A91C9-F5EC-4CE0-BBCE-73F6692C78D3}" type="slidenum">
              <a:rPr lang="ru-RU" smtClean="0"/>
              <a:pPr>
                <a:defRPr/>
              </a:pPr>
              <a:t>17</a:t>
            </a:fld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1285852" y="357166"/>
            <a:ext cx="6951327" cy="923330"/>
          </a:xfrm>
          <a:prstGeom prst="rect">
            <a:avLst/>
          </a:prstGeom>
          <a:noFill/>
          <a:effectLst>
            <a:innerShdw blurRad="63500" dist="50800" dir="189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5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Домашнее задание: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14282" y="2378067"/>
            <a:ext cx="8929718" cy="206210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514350" indent="-514350">
              <a:buFontTx/>
              <a:buAutoNum type="arabicPeriod"/>
              <a:defRPr/>
            </a:pPr>
            <a:r>
              <a:rPr lang="ru-RU" sz="3200" dirty="0"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«Оживить» молнию в рисунке.</a:t>
            </a:r>
          </a:p>
          <a:p>
            <a:pPr marL="514350" indent="-514350">
              <a:buFontTx/>
              <a:buAutoNum type="arabicPeriod"/>
              <a:defRPr/>
            </a:pPr>
            <a:r>
              <a:rPr lang="ru-RU" sz="3200" dirty="0"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«Оживить» молнию в рисунке и описать её.</a:t>
            </a:r>
          </a:p>
          <a:p>
            <a:pPr marL="514350" indent="-514350">
              <a:buFontTx/>
              <a:buAutoNum type="arabicPeriod"/>
              <a:defRPr/>
            </a:pPr>
            <a:r>
              <a:rPr lang="ru-RU" sz="3200" dirty="0"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«Оживить» молнию в сказке.</a:t>
            </a:r>
          </a:p>
        </p:txBody>
      </p:sp>
      <p:pic>
        <p:nvPicPr>
          <p:cNvPr id="7" name="Picture 4" descr="C:\Documents and Settings\Admin\Рабочий стол\Открытый урок\Фото молнии\18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500826" y="3929066"/>
            <a:ext cx="2295540" cy="231499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  <a:reflection blurRad="12700" stA="38000" endPos="28000" dist="5000" dir="5400000" sy="-100000" algn="bl" rotWithShape="0"/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</p:spTree>
  </p:cSld>
  <p:clrMapOvr>
    <a:masterClrMapping/>
  </p:clrMapOvr>
  <p:transition spd="slow">
    <p:cover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85720" y="461942"/>
            <a:ext cx="8564565" cy="1343036"/>
          </a:xfrm>
        </p:spPr>
        <p:txBody>
          <a:bodyPr>
            <a:noAutofit/>
          </a:bodyPr>
          <a:lstStyle/>
          <a:p>
            <a:pPr algn="r" eaLnBrk="1" fontAlgn="auto" hangingPunct="1">
              <a:spcAft>
                <a:spcPts val="0"/>
              </a:spcAft>
              <a:defRPr/>
            </a:pPr>
            <a:r>
              <a:rPr lang="ru-RU" sz="2800" i="1" spc="750" dirty="0" smtClean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Исследование СЛОВА «молния». </a:t>
            </a:r>
            <a:br>
              <a:rPr lang="ru-RU" sz="2800" i="1" spc="750" dirty="0" smtClean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800" i="1" spc="750" dirty="0" smtClean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Составление синквейнов.</a:t>
            </a:r>
            <a:endParaRPr lang="ru-RU" sz="2800" i="1" spc="750" dirty="0">
              <a:solidFill>
                <a:schemeClr val="accent3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500313" y="2071688"/>
            <a:ext cx="6400800" cy="1752600"/>
          </a:xfrm>
        </p:spPr>
        <p:txBody>
          <a:bodyPr>
            <a:normAutofit/>
          </a:bodyPr>
          <a:lstStyle/>
          <a:p>
            <a:pPr algn="r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ru-RU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Урок по развитию речи с элементами ТРИЗ</a:t>
            </a:r>
          </a:p>
          <a:p>
            <a:pPr algn="r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endParaRPr lang="ru-RU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076" name="Picture 4" descr="C:\Documents and Settings\Admin\Рабочий стол\Открытый урок\Фото молнии\18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1882" y="2184391"/>
            <a:ext cx="4360688" cy="439764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  <a:reflection blurRad="12700" stA="38000" endPos="28000" dist="5000" dir="5400000" sy="-100000" algn="bl" rotWithShape="0"/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84FB2A2-CEF4-4FFC-9E8F-21F47B61645E}" type="slidenum">
              <a:rPr lang="ru-RU" smtClean="0"/>
              <a:pPr>
                <a:defRPr/>
              </a:pPr>
              <a:t>18</a:t>
            </a:fld>
            <a:endParaRPr lang="ru-RU"/>
          </a:p>
        </p:txBody>
      </p:sp>
      <p:sp>
        <p:nvSpPr>
          <p:cNvPr id="6" name="Подзаголовок 2"/>
          <p:cNvSpPr txBox="1">
            <a:spLocks/>
          </p:cNvSpPr>
          <p:nvPr/>
        </p:nvSpPr>
        <p:spPr bwMode="auto">
          <a:xfrm>
            <a:off x="2571750" y="4786313"/>
            <a:ext cx="6400800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normAutofit fontScale="62500" lnSpcReduction="20000"/>
          </a:bodyPr>
          <a:lstStyle/>
          <a:p>
            <a:pPr algn="r" fontAlgn="auto"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buFont typeface="Wingdings 2"/>
              <a:buNone/>
              <a:defRPr/>
            </a:pPr>
            <a:r>
              <a:rPr lang="ru-RU" sz="28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Фролова </a:t>
            </a:r>
          </a:p>
          <a:p>
            <a:pPr algn="r" fontAlgn="auto"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buFont typeface="Wingdings 2"/>
              <a:buNone/>
              <a:defRPr/>
            </a:pPr>
            <a:r>
              <a:rPr lang="ru-RU" sz="28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Татьяна Валерьевна</a:t>
            </a:r>
          </a:p>
          <a:p>
            <a:pPr algn="r" fontAlgn="auto"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buFont typeface="Wingdings 2"/>
              <a:buNone/>
              <a:defRPr/>
            </a:pPr>
            <a:r>
              <a:rPr lang="ru-RU" sz="28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учитель начальных классов</a:t>
            </a:r>
          </a:p>
          <a:p>
            <a:pPr algn="r" fontAlgn="auto"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buFont typeface="Wingdings 2"/>
              <a:buNone/>
              <a:defRPr/>
            </a:pPr>
            <a:r>
              <a:rPr lang="ru-RU" sz="28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МОУ СОШ №8,</a:t>
            </a:r>
          </a:p>
          <a:p>
            <a:pPr algn="r" fontAlgn="auto"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buFont typeface="Wingdings 2"/>
              <a:buNone/>
              <a:defRPr/>
            </a:pPr>
            <a:r>
              <a:rPr lang="ru-RU" sz="28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г.Поронайска,</a:t>
            </a:r>
          </a:p>
          <a:p>
            <a:pPr algn="r" fontAlgn="auto"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buFont typeface="Wingdings 2"/>
              <a:buNone/>
              <a:defRPr/>
            </a:pPr>
            <a:r>
              <a:rPr lang="ru-RU" sz="28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Сахалинской области </a:t>
            </a:r>
          </a:p>
          <a:p>
            <a:pPr algn="r" fontAlgn="auto"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buFont typeface="Wingdings 2"/>
              <a:buNone/>
              <a:defRPr/>
            </a:pPr>
            <a:endParaRPr lang="ru-RU" sz="28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  <a:p>
            <a:pPr algn="r" fontAlgn="auto"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buFont typeface="Wingdings 2"/>
              <a:buNone/>
              <a:defRPr/>
            </a:pPr>
            <a:endParaRPr lang="ru-RU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</p:spTree>
  </p:cSld>
  <p:clrMapOvr>
    <a:masterClrMapping/>
  </p:clrMapOvr>
  <p:transition spd="slow">
    <p:cover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3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6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9" dur="2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2" dur="2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5" dur="2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8" dur="20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1" dur="20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6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285728"/>
            <a:ext cx="8850285" cy="1343036"/>
          </a:xfrm>
        </p:spPr>
        <p:txBody>
          <a:bodyPr>
            <a:noAutofit/>
          </a:bodyPr>
          <a:lstStyle/>
          <a:p>
            <a:pPr algn="r" eaLnBrk="1" fontAlgn="auto" hangingPunct="1">
              <a:spcAft>
                <a:spcPts val="0"/>
              </a:spcAft>
              <a:defRPr/>
            </a:pPr>
            <a:r>
              <a:rPr lang="ru-RU" sz="6000" i="1" spc="750" dirty="0" smtClean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ИТОГИ РАБОТЫ:</a:t>
            </a:r>
            <a:endParaRPr lang="ru-RU" sz="2800" i="1" spc="750" dirty="0">
              <a:solidFill>
                <a:schemeClr val="accent3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500563" y="3000375"/>
            <a:ext cx="4643437" cy="3214688"/>
          </a:xfrm>
        </p:spPr>
        <p:txBody>
          <a:bodyPr>
            <a:normAutofit fontScale="85000" lnSpcReduction="20000"/>
          </a:bodyPr>
          <a:lstStyle/>
          <a:p>
            <a:pPr algn="l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ru-RU" sz="4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Меня удивило …</a:t>
            </a:r>
          </a:p>
          <a:p>
            <a:pPr algn="l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endParaRPr lang="ru-RU" sz="4000" b="1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l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ru-RU" sz="4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Я почувствовал (а) …</a:t>
            </a:r>
          </a:p>
          <a:p>
            <a:pPr algn="l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endParaRPr lang="ru-RU" sz="4000" b="1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l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ru-RU" sz="4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Я думаю …</a:t>
            </a:r>
          </a:p>
          <a:p>
            <a:pPr algn="r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endParaRPr lang="ru-RU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076" name="Picture 4" descr="C:\Documents and Settings\Admin\Рабочий стол\Открытый урок\Фото молнии\18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1882" y="2184391"/>
            <a:ext cx="4360688" cy="439764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  <a:reflection blurRad="12700" stA="38000" endPos="28000" dist="5000" dir="5400000" sy="-100000" algn="bl" rotWithShape="0"/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7F5FEB7-15EA-4BA4-A919-6FFB023010C3}" type="slidenum">
              <a:rPr lang="ru-RU" smtClean="0"/>
              <a:pPr>
                <a:defRPr/>
              </a:pPr>
              <a:t>19</a:t>
            </a:fld>
            <a:endParaRPr lang="ru-RU"/>
          </a:p>
        </p:txBody>
      </p:sp>
    </p:spTree>
  </p:cSld>
  <p:clrMapOvr>
    <a:masterClrMapping/>
  </p:clrMapOvr>
  <p:transition spd="slow">
    <p:cover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21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4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4000"/>
                            </p:stCondLst>
                            <p:childTnLst>
                              <p:par>
                                <p:cTn id="16" presetID="21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8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6000"/>
                            </p:stCondLst>
                            <p:childTnLst>
                              <p:par>
                                <p:cTn id="20" presetID="21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1185067172__49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285688" y="249985"/>
            <a:ext cx="8858312" cy="660801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  <a:reflection blurRad="12700" stA="38000" endPos="28000" dist="5000" dir="5400000" sy="-100000" algn="bl" rotWithShape="0"/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sp>
        <p:nvSpPr>
          <p:cNvPr id="6" name="Прямоугольник 5"/>
          <p:cNvSpPr/>
          <p:nvPr/>
        </p:nvSpPr>
        <p:spPr>
          <a:xfrm>
            <a:off x="817536" y="665143"/>
            <a:ext cx="3929090" cy="156966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96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У- …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5343531" y="4549783"/>
            <a:ext cx="3786181" cy="156966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96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К- …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3468680" y="3184524"/>
            <a:ext cx="3571900" cy="156966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96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О- …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1957369" y="2030403"/>
            <a:ext cx="3714776" cy="156966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96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Р- …</a:t>
            </a:r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CC54D5E-B0ED-4245-8BEB-B9E513CE0747}" type="slidenum">
              <a:rPr lang="ru-RU" smtClean="0"/>
              <a:pPr>
                <a:defRPr/>
              </a:pPr>
              <a:t>2</a:t>
            </a:fld>
            <a:endParaRPr lang="ru-RU"/>
          </a:p>
        </p:txBody>
      </p:sp>
    </p:spTree>
  </p:cSld>
  <p:clrMapOvr>
    <a:masterClrMapping/>
  </p:clrMapOvr>
  <p:transition spd="slow">
    <p:cover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6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5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770" decel="100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8" dur="770" decel="100000"/>
                                        <p:tgtEl>
                                          <p:spTgt spid="9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0" dur="77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2" dur="77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000"/>
                            </p:stCondLst>
                            <p:childTnLst>
                              <p:par>
                                <p:cTn id="25" presetID="5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770" decel="100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8" dur="770" decel="100000"/>
                                        <p:tgtEl>
                                          <p:spTgt spid="8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30" dur="77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3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32" dur="77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3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6000"/>
                            </p:stCondLst>
                            <p:childTnLst>
                              <p:par>
                                <p:cTn id="35" presetID="5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770" decel="100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8" dur="770" decel="100000"/>
                                        <p:tgtEl>
                                          <p:spTgt spid="7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3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40" dur="77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4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42" dur="77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4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 descr="C:\Documents and Settings\Admin\Рабочий стол\Открытый урок\Фото молнии\5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1882" y="50777"/>
            <a:ext cx="8786874" cy="659760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  <a:reflection blurRad="12700" stA="38000" endPos="28000" dist="5000" dir="5400000" sy="-100000" algn="bl" rotWithShape="0"/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sp>
        <p:nvSpPr>
          <p:cNvPr id="5" name="Прямоугольник 4"/>
          <p:cNvSpPr/>
          <p:nvPr/>
        </p:nvSpPr>
        <p:spPr>
          <a:xfrm>
            <a:off x="-185709" y="2030173"/>
            <a:ext cx="8681384" cy="2185479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isometricOffAxis2Left"/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>
            <a:spAutoFit/>
            <a:scene3d>
              <a:camera prst="orthographicFront"/>
              <a:lightRig rig="balanced" dir="tl"/>
            </a:scene3d>
            <a:sp3d extrusionH="57150" contourW="25400" prstMaterial="plastic">
              <a:bevelT w="25400" h="55880" prst="relaxedInset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9600" b="1" spc="50" dirty="0">
                <a:ln w="11430" cmpd="dbl">
                  <a:gradFill>
                    <a:gsLst>
                      <a:gs pos="0">
                        <a:schemeClr val="accent1">
                          <a:tint val="66000"/>
                          <a:satMod val="160000"/>
                        </a:schemeClr>
                      </a:gs>
                      <a:gs pos="50000">
                        <a:schemeClr val="accent1">
                          <a:tint val="44500"/>
                          <a:satMod val="160000"/>
                        </a:schemeClr>
                      </a:gs>
                      <a:gs pos="100000">
                        <a:schemeClr val="accent1">
                          <a:tint val="23500"/>
                          <a:satMod val="160000"/>
                        </a:schemeClr>
                      </a:gs>
                    </a:gsLst>
                    <a:lin ang="5400000" scaled="0"/>
                  </a:gradFill>
                  <a:prstDash val="dash"/>
                </a:ln>
                <a:gradFill>
                  <a:gsLst>
                    <a:gs pos="0">
                      <a:srgbClr val="000000"/>
                    </a:gs>
                    <a:gs pos="39999">
                      <a:srgbClr val="0A128C"/>
                    </a:gs>
                    <a:gs pos="70000">
                      <a:srgbClr val="181CC7"/>
                    </a:gs>
                    <a:gs pos="88000">
                      <a:srgbClr val="7005D4"/>
                    </a:gs>
                    <a:gs pos="100000">
                      <a:srgbClr val="8C3D91"/>
                    </a:gs>
                  </a:gsLst>
                  <a:lin ang="5400000" scaled="0"/>
                </a:gradFill>
                <a:effectLst>
                  <a:outerShdw dir="12000000" sx="106000" sy="106000" algn="tl" rotWithShape="0">
                    <a:schemeClr val="tx2">
                      <a:lumMod val="25000"/>
                      <a:alpha val="59000"/>
                    </a:schemeClr>
                  </a:outerShdw>
                </a:effectLst>
              </a:rPr>
              <a:t>МОЛНИЯ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1E00D9A-AFB5-41FA-B746-5A6EBEA88AFE}" type="slidenum">
              <a:rPr lang="ru-RU" smtClean="0"/>
              <a:pPr>
                <a:defRPr/>
              </a:pPr>
              <a:t>3</a:t>
            </a:fld>
            <a:endParaRPr lang="ru-RU"/>
          </a:p>
        </p:txBody>
      </p:sp>
    </p:spTree>
  </p:cSld>
  <p:clrMapOvr>
    <a:masterClrMapping/>
  </p:clrMapOvr>
  <p:transition spd="slow">
    <p:cover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339828" y="363516"/>
            <a:ext cx="6125780" cy="1754326"/>
          </a:xfrm>
          <a:prstGeom prst="rect">
            <a:avLst/>
          </a:prstGeom>
          <a:noFill/>
          <a:effectLst>
            <a:innerShdw blurRad="63500" dist="50800" dir="189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5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Правила работы </a:t>
            </a:r>
          </a:p>
          <a:p>
            <a:pPr algn="ctr">
              <a:defRPr/>
            </a:pPr>
            <a:r>
              <a:rPr lang="ru-RU" sz="5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в группах: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834999" y="2378067"/>
            <a:ext cx="7215238" cy="378565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sz="2400" dirty="0"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1. В совместной работе все равны: и вы, и я!</a:t>
            </a:r>
          </a:p>
          <a:p>
            <a:pPr>
              <a:defRPr/>
            </a:pPr>
            <a:r>
              <a:rPr lang="ru-RU" sz="2400" dirty="0"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2. Каждый член группы заслуживает, чтобы его выслушали, не перебивая!</a:t>
            </a:r>
          </a:p>
          <a:p>
            <a:pPr>
              <a:defRPr/>
            </a:pPr>
            <a:r>
              <a:rPr lang="ru-RU" sz="2400" dirty="0"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3. Следует говорить так, чтобы тебя понимали. </a:t>
            </a:r>
          </a:p>
          <a:p>
            <a:pPr>
              <a:defRPr/>
            </a:pPr>
            <a:r>
              <a:rPr lang="ru-RU" sz="2400" dirty="0"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4. Говорить нужно по твоему вопросу, избегая лишнего!</a:t>
            </a:r>
          </a:p>
          <a:p>
            <a:pPr>
              <a:defRPr/>
            </a:pPr>
            <a:r>
              <a:rPr lang="ru-RU" sz="2400" dirty="0"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5. Если что-то не вполне ясно,  то спроси еще раз!</a:t>
            </a:r>
          </a:p>
          <a:p>
            <a:pPr>
              <a:defRPr/>
            </a:pPr>
            <a:r>
              <a:rPr lang="ru-RU" sz="2400" dirty="0"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6. Если не понравилось сказанное другим, то предложите что-то свое!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67BDCA3-9B12-46F2-A1D8-C8754F4F2803}" type="slidenum">
              <a:rPr lang="ru-RU" smtClean="0"/>
              <a:pPr>
                <a:defRPr/>
              </a:pPr>
              <a:t>4</a:t>
            </a:fld>
            <a:endParaRPr lang="ru-RU"/>
          </a:p>
        </p:txBody>
      </p:sp>
    </p:spTree>
  </p:cSld>
  <p:clrMapOvr>
    <a:masterClrMapping/>
  </p:clrMapOvr>
  <p:transition spd="slow">
    <p:cover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44458" y="184127"/>
            <a:ext cx="5408789" cy="92333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54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М</a:t>
            </a:r>
            <a:r>
              <a:rPr lang="ru-RU" sz="5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- математики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331758" y="1236647"/>
            <a:ext cx="3914855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54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О </a:t>
            </a:r>
            <a:r>
              <a:rPr lang="ru-RU" sz="5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- физики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349221" y="2244716"/>
            <a:ext cx="3980385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54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Л</a:t>
            </a:r>
            <a:r>
              <a:rPr lang="ru-RU" sz="5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- экологи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325408" y="3249611"/>
            <a:ext cx="8357225" cy="923329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54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Н</a:t>
            </a:r>
            <a:r>
              <a:rPr lang="ru-RU" sz="5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– медики и спасатели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357158" y="4286256"/>
            <a:ext cx="8712385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54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И</a:t>
            </a:r>
            <a:r>
              <a:rPr lang="ru-RU" sz="5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– </a:t>
            </a:r>
            <a:r>
              <a:rPr lang="ru-RU" sz="48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историки и литераторы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320645" y="5337190"/>
            <a:ext cx="8653203" cy="923329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54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Я</a:t>
            </a:r>
            <a:r>
              <a:rPr lang="ru-RU" sz="5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– </a:t>
            </a:r>
            <a:r>
              <a:rPr lang="ru-RU" sz="48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астрономы и географы</a:t>
            </a:r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C74F3C9-28E6-409B-AA27-1D706A7FF910}" type="slidenum">
              <a:rPr lang="ru-RU" smtClean="0"/>
              <a:pPr>
                <a:defRPr/>
              </a:pPr>
              <a:t>5</a:t>
            </a:fld>
            <a:endParaRPr lang="ru-RU"/>
          </a:p>
        </p:txBody>
      </p:sp>
    </p:spTree>
  </p:cSld>
  <p:clrMapOvr>
    <a:masterClrMapping/>
  </p:clrMapOvr>
  <p:transition spd="slow">
    <p:cover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0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0"/>
                            </p:stCondLst>
                            <p:childTnLst>
                              <p:par>
                                <p:cTn id="2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9173B81-AA3E-4330-831D-9D89BAA377DF}" type="slidenum">
              <a:rPr lang="ru-RU" smtClean="0"/>
              <a:pPr>
                <a:defRPr/>
              </a:pPr>
              <a:t>6</a:t>
            </a:fld>
            <a:endParaRPr lang="ru-RU"/>
          </a:p>
        </p:txBody>
      </p:sp>
      <p:pic>
        <p:nvPicPr>
          <p:cNvPr id="8196" name="Picture 4" descr="C:\Documents and Settings\Admin\Рабочий стол\црп.jpg">
            <a:hlinkClick r:id="rId2" action="ppaction://hlinkfile"/>
          </p:cNvPr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42844" y="285727"/>
            <a:ext cx="8643998" cy="621510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 spd="slow">
    <p:cover dir="ld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defRPr/>
            </a:pPr>
            <a:r>
              <a:rPr lang="ru-RU" sz="4400" i="1" spc="750" dirty="0" smtClean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Фразеологизмы со словом «МОЛНИЯ»:</a:t>
            </a:r>
            <a:br>
              <a:rPr lang="ru-RU" sz="4400" i="1" spc="750" dirty="0" smtClean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0B1040C-3454-42EE-8E04-6CD74B80301C}" type="slidenum">
              <a:rPr lang="ru-RU" smtClean="0"/>
              <a:pPr>
                <a:defRPr/>
              </a:pPr>
              <a:t>7</a:t>
            </a:fld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500063" y="1714500"/>
            <a:ext cx="8143875" cy="6461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36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Как гром среди ясного неба . </a:t>
            </a:r>
          </a:p>
        </p:txBody>
      </p:sp>
      <p:pic>
        <p:nvPicPr>
          <p:cNvPr id="33794" name="Picture 2" descr="C:\Documents and Settings\Admin\Мои документы\Работа\Открытый урок\Extremely_mad_wolf.jpe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000232" y="2428868"/>
            <a:ext cx="5014922" cy="412033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7" name="Прямоугольник 6"/>
          <p:cNvSpPr/>
          <p:nvPr/>
        </p:nvSpPr>
        <p:spPr>
          <a:xfrm>
            <a:off x="1643063" y="1785938"/>
            <a:ext cx="5622925" cy="64611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36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Буря в стакане воды. </a:t>
            </a:r>
          </a:p>
        </p:txBody>
      </p:sp>
      <p:pic>
        <p:nvPicPr>
          <p:cNvPr id="33795" name="Picture 3" descr="C:\Documents and Settings\Admin\Мои документы\Работа\Открытый урок\gadzheti-kruzhka-s-minivodovorotom-0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786050" y="2571744"/>
            <a:ext cx="3048000" cy="333375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9" name="Прямоугольник 8"/>
          <p:cNvSpPr/>
          <p:nvPr/>
        </p:nvSpPr>
        <p:spPr>
          <a:xfrm>
            <a:off x="1000125" y="1785938"/>
            <a:ext cx="6878638" cy="64611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1">
              <a:defRPr/>
            </a:pPr>
            <a:r>
              <a:rPr lang="ru-RU" sz="36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Метать гром и молнии. </a:t>
            </a:r>
          </a:p>
        </p:txBody>
      </p:sp>
      <p:pic>
        <p:nvPicPr>
          <p:cNvPr id="33796" name="Picture 4" descr="C:\Documents and Settings\Admin\Мои документы\Работа\Открытый урок\post-34-1206950866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2428860" y="2643182"/>
            <a:ext cx="3777750" cy="346497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 spd="slow">
    <p:cover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5" dur="1000"/>
                                        <p:tgtEl>
                                          <p:spTgt spid="337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xit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2" presetClass="exit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337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337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7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21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2" dur="1000"/>
                                        <p:tgtEl>
                                          <p:spTgt spid="337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xit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6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2" presetClass="exit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0" dur="500"/>
                                        <p:tgtEl>
                                          <p:spTgt spid="337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/>
                                        <p:tgtEl>
                                          <p:spTgt spid="337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7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"/>
                            </p:stCondLst>
                            <p:childTnLst>
                              <p:par>
                                <p:cTn id="44" presetID="21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4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49" dur="1000"/>
                                        <p:tgtEl>
                                          <p:spTgt spid="337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  <p:bldP spid="7" grpId="0"/>
      <p:bldP spid="7" grpId="1"/>
      <p:bldP spid="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21FB3E1-7416-4F4B-BAE8-8510CAC2337B}" type="slidenum">
              <a:rPr lang="ru-RU" smtClean="0"/>
              <a:pPr>
                <a:defRPr/>
              </a:pPr>
              <a:t>8</a:t>
            </a:fld>
            <a:endParaRPr lang="ru-RU"/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500034" y="285728"/>
            <a:ext cx="8143900" cy="1343036"/>
          </a:xfrm>
          <a:prstGeom prst="rect">
            <a:avLst/>
          </a:prstGeom>
        </p:spPr>
        <p:txBody>
          <a:bodyPr anchor="ctr"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4000" b="1" i="1" spc="750" dirty="0">
                <a:ln w="6350">
                  <a:noFill/>
                </a:ln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МОЛНИЯ – многозначное слово.</a:t>
            </a:r>
          </a:p>
        </p:txBody>
      </p:sp>
      <p:sp>
        <p:nvSpPr>
          <p:cNvPr id="6" name="Подзаголовок 2"/>
          <p:cNvSpPr txBox="1">
            <a:spLocks/>
          </p:cNvSpPr>
          <p:nvPr/>
        </p:nvSpPr>
        <p:spPr bwMode="auto">
          <a:xfrm>
            <a:off x="0" y="2357438"/>
            <a:ext cx="9001125" cy="785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normAutofit/>
          </a:bodyPr>
          <a:lstStyle/>
          <a:p>
            <a:pPr marL="742950" indent="-742950">
              <a:buFontTx/>
              <a:buAutoNum type="arabicPeriod"/>
              <a:defRPr/>
            </a:pPr>
            <a:r>
              <a:rPr lang="ru-RU" sz="4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Световой эффект.</a:t>
            </a:r>
          </a:p>
          <a:p>
            <a:pPr marL="547688" indent="-411163" algn="r" fontAlgn="auto"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buFont typeface="Wingdings 2"/>
              <a:buNone/>
              <a:defRPr/>
            </a:pPr>
            <a:endParaRPr lang="ru-RU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pic>
        <p:nvPicPr>
          <p:cNvPr id="32771" name="Picture 3" descr="C:\Documents and Settings\Admin\Мои документы\Работа\Открытый урок\Фото молнии\lightnings_8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857620" y="3429000"/>
            <a:ext cx="4572032" cy="304331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9" name="Прямоугольник 8"/>
          <p:cNvSpPr/>
          <p:nvPr/>
        </p:nvSpPr>
        <p:spPr>
          <a:xfrm>
            <a:off x="785813" y="2928938"/>
            <a:ext cx="3884612" cy="70802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742950" indent="-742950">
              <a:defRPr/>
            </a:pPr>
            <a:r>
              <a:rPr lang="ru-RU" sz="4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2. Застёжка.</a:t>
            </a:r>
          </a:p>
        </p:txBody>
      </p:sp>
      <p:pic>
        <p:nvPicPr>
          <p:cNvPr id="32776" name="Picture 8" descr="C:\Documents and Settings\Admin\Рабочий стол\300px-Plastic-_and_Nylonzipper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286380" y="1785926"/>
            <a:ext cx="3488529" cy="465137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5" name="Прямоугольник 14"/>
          <p:cNvSpPr/>
          <p:nvPr/>
        </p:nvSpPr>
        <p:spPr>
          <a:xfrm>
            <a:off x="214313" y="3571875"/>
            <a:ext cx="8072437" cy="2678113"/>
          </a:xfrm>
          <a:prstGeom prst="rect">
            <a:avLst/>
          </a:prstGeom>
        </p:spPr>
        <p:txBody>
          <a:bodyPr>
            <a:spAutoFit/>
          </a:bodyPr>
          <a:lstStyle/>
          <a:p>
            <a:pPr marL="742950" indent="-742950">
              <a:defRPr/>
            </a:pPr>
            <a:r>
              <a:rPr lang="ru-RU" sz="4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3.  </a:t>
            </a:r>
            <a:r>
              <a:rPr lang="ru-RU" sz="32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Серия искусственных спутников Земли, осуществляющих телевизионное, телеграфное и телефонное сообщение.</a:t>
            </a:r>
          </a:p>
        </p:txBody>
      </p:sp>
      <p:pic>
        <p:nvPicPr>
          <p:cNvPr id="16" name="Picture 2" descr="C:\Documents and Settings\Admin\Рабочий стол\leonov_molnija_kosmicheskij_retransljator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6286512" y="1714488"/>
            <a:ext cx="2500330" cy="341838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7" name="Прямоугольник 16"/>
          <p:cNvSpPr/>
          <p:nvPr/>
        </p:nvSpPr>
        <p:spPr>
          <a:xfrm>
            <a:off x="-241300" y="1857375"/>
            <a:ext cx="8775700" cy="70802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742950" indent="-742950">
              <a:defRPr/>
            </a:pPr>
            <a:r>
              <a:rPr lang="ru-RU" sz="4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  </a:t>
            </a:r>
            <a:r>
              <a:rPr lang="ru-RU" sz="36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4. Срочная телеграмма-молния</a:t>
            </a:r>
            <a:r>
              <a:rPr lang="ru-RU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</p:txBody>
      </p:sp>
      <p:pic>
        <p:nvPicPr>
          <p:cNvPr id="32779" name="Picture 11" descr="C:\Documents and Settings\Admin\Рабочий стол\open(32)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642910" y="3714752"/>
            <a:ext cx="3524268" cy="234951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21" name="Прямоугольник 20"/>
          <p:cNvSpPr/>
          <p:nvPr/>
        </p:nvSpPr>
        <p:spPr>
          <a:xfrm>
            <a:off x="285750" y="2643188"/>
            <a:ext cx="5286375" cy="70802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742950" indent="-742950">
              <a:defRPr/>
            </a:pPr>
            <a:r>
              <a:rPr lang="ru-RU" sz="4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5. Газета-молния</a:t>
            </a:r>
            <a:r>
              <a:rPr lang="ru-RU" sz="4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</p:txBody>
      </p:sp>
      <p:pic>
        <p:nvPicPr>
          <p:cNvPr id="32780" name="Picture 12" descr="C:\Documents and Settings\Admin\Рабочий стол\img1.jpg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5000628" y="3714752"/>
            <a:ext cx="3357586" cy="261920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32782" name="Picture 14" descr="C:\Documents and Settings\Admin\Рабочий стол\27102006011111.gif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5929322" y="2428868"/>
            <a:ext cx="2731064" cy="385762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 spd="slow">
    <p:cover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5" dur="2000"/>
                                        <p:tgtEl>
                                          <p:spTgt spid="327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327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327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7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21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9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2" dur="2000"/>
                                        <p:tgtEl>
                                          <p:spTgt spid="327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xit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6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2" presetClass="exit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0" dur="500"/>
                                        <p:tgtEl>
                                          <p:spTgt spid="327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/>
                                        <p:tgtEl>
                                          <p:spTgt spid="327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7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"/>
                            </p:stCondLst>
                            <p:childTnLst>
                              <p:par>
                                <p:cTn id="44" presetID="21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46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49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xit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3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2" presetClass="exit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7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500"/>
                            </p:stCondLst>
                            <p:childTnLst>
                              <p:par>
                                <p:cTn id="61" presetID="21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63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66" dur="2000"/>
                                        <p:tgtEl>
                                          <p:spTgt spid="327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69" dur="2000"/>
                                        <p:tgtEl>
                                          <p:spTgt spid="327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" presetClass="exit" presetSubtype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3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2" presetClass="exit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7" dur="500"/>
                                        <p:tgtEl>
                                          <p:spTgt spid="327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/>
                                        <p:tgtEl>
                                          <p:spTgt spid="327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7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2" presetClass="exit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1" dur="500"/>
                                        <p:tgtEl>
                                          <p:spTgt spid="327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/>
                                        <p:tgtEl>
                                          <p:spTgt spid="327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7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500"/>
                            </p:stCondLst>
                            <p:childTnLst>
                              <p:par>
                                <p:cTn id="85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87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90" dur="2000"/>
                                        <p:tgtEl>
                                          <p:spTgt spid="327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  <p:bldP spid="6" grpId="1" build="allAtOnce"/>
      <p:bldP spid="9" grpId="0"/>
      <p:bldP spid="9" grpId="1"/>
      <p:bldP spid="15" grpId="0"/>
      <p:bldP spid="15" grpId="1"/>
      <p:bldP spid="17" grpId="0"/>
      <p:bldP spid="17" grpId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232" name="Group 16"/>
          <p:cNvGraphicFramePr>
            <a:graphicFrameLocks noGrp="1"/>
          </p:cNvGraphicFramePr>
          <p:nvPr/>
        </p:nvGraphicFramePr>
        <p:xfrm>
          <a:off x="1331913" y="3716338"/>
          <a:ext cx="6096000" cy="2286000"/>
        </p:xfrm>
        <a:graphic>
          <a:graphicData uri="http://schemas.openxmlformats.org/drawingml/2006/table">
            <a:tbl>
              <a:tblPr/>
              <a:tblGrid>
                <a:gridCol w="3048000"/>
                <a:gridCol w="3048000"/>
              </a:tblGrid>
              <a:tr h="3714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4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entury Schoolbook" pitchFamily="18" charset="0"/>
                        </a:rPr>
                        <a:t>-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4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entury Schoolbook" pitchFamily="18" charset="0"/>
                        </a:rPr>
                        <a:t>+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</a:tr>
              <a:tr h="14033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ury Schoolbook" pitchFamily="18" charset="0"/>
                        </a:rPr>
                        <a:t>1.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ury Schoolbook" pitchFamily="18" charset="0"/>
                        </a:rPr>
                        <a:t>2.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ury Schoolbook" pitchFamily="18" charset="0"/>
                        </a:rPr>
                        <a:t>3.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ury Schoolbook" pitchFamily="18" charset="0"/>
                        </a:rPr>
                        <a:t>4.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ury Schoolbook" pitchFamily="18" charset="0"/>
                        </a:rPr>
                        <a:t>5.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DF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ury Schoolbook" pitchFamily="18" charset="0"/>
                        </a:rPr>
                        <a:t>1.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ury Schoolbook" pitchFamily="18" charset="0"/>
                        </a:rPr>
                        <a:t>2.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ury Schoolbook" pitchFamily="18" charset="0"/>
                        </a:rPr>
                        <a:t>3.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ury Schoolbook" pitchFamily="18" charset="0"/>
                        </a:rPr>
                        <a:t>4.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ury Schoolbook" pitchFamily="18" charset="0"/>
                        </a:rPr>
                        <a:t>5.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DFF1"/>
                    </a:solidFill>
                  </a:tcPr>
                </a:tc>
              </a:tr>
            </a:tbl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65116" y="806211"/>
            <a:ext cx="8681384" cy="1569660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isometricOffAxis2Left"/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>
            <a:spAutoFit/>
            <a:scene3d>
              <a:camera prst="orthographicFront"/>
              <a:lightRig rig="balanced" dir="tl"/>
            </a:scene3d>
            <a:sp3d extrusionH="57150" contourW="25400" prstMaterial="plastic">
              <a:bevelT w="25400" h="55880" prst="relaxedInset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9600" b="1" spc="50" dirty="0">
                <a:ln w="11430" cmpd="dbl">
                  <a:gradFill>
                    <a:gsLst>
                      <a:gs pos="0">
                        <a:schemeClr val="accent1">
                          <a:tint val="66000"/>
                          <a:satMod val="160000"/>
                        </a:schemeClr>
                      </a:gs>
                      <a:gs pos="50000">
                        <a:schemeClr val="accent1">
                          <a:tint val="44500"/>
                          <a:satMod val="160000"/>
                        </a:schemeClr>
                      </a:gs>
                      <a:gs pos="100000">
                        <a:schemeClr val="accent1">
                          <a:tint val="23500"/>
                          <a:satMod val="160000"/>
                        </a:schemeClr>
                      </a:gs>
                    </a:gsLst>
                    <a:lin ang="5400000" scaled="0"/>
                  </a:gradFill>
                  <a:prstDash val="dash"/>
                </a:ln>
                <a:gradFill>
                  <a:gsLst>
                    <a:gs pos="0">
                      <a:srgbClr val="000000"/>
                    </a:gs>
                    <a:gs pos="39999">
                      <a:srgbClr val="0A128C"/>
                    </a:gs>
                    <a:gs pos="70000">
                      <a:srgbClr val="181CC7"/>
                    </a:gs>
                    <a:gs pos="88000">
                      <a:srgbClr val="7005D4"/>
                    </a:gs>
                    <a:gs pos="100000">
                      <a:srgbClr val="8C3D91"/>
                    </a:gs>
                  </a:gsLst>
                  <a:lin ang="5400000" scaled="0"/>
                </a:gradFill>
                <a:effectLst>
                  <a:outerShdw dir="12000000" sx="106000" sy="106000" algn="tl" rotWithShape="0">
                    <a:schemeClr val="tx2">
                      <a:lumMod val="25000"/>
                      <a:alpha val="59000"/>
                    </a:schemeClr>
                  </a:outerShdw>
                </a:effectLst>
                <a:hlinkClick r:id="rId2" action="ppaction://hlinkfile"/>
              </a:rPr>
              <a:t>МОЛНИЯ</a:t>
            </a:r>
            <a:endParaRPr lang="ru-RU" sz="9600" b="1" spc="50" dirty="0">
              <a:ln w="11430" cmpd="dbl">
                <a:gradFill>
                  <a:gsLst>
                    <a:gs pos="0">
                      <a:schemeClr val="accent1">
                        <a:tint val="66000"/>
                        <a:satMod val="160000"/>
                      </a:schemeClr>
                    </a:gs>
                    <a:gs pos="50000">
                      <a:schemeClr val="accent1">
                        <a:tint val="44500"/>
                        <a:satMod val="160000"/>
                      </a:schemeClr>
                    </a:gs>
                    <a:gs pos="100000">
                      <a:schemeClr val="accent1">
                        <a:tint val="23500"/>
                        <a:satMod val="160000"/>
                      </a:schemeClr>
                    </a:gs>
                  </a:gsLst>
                  <a:lin ang="5400000" scaled="0"/>
                </a:gradFill>
                <a:prstDash val="dash"/>
              </a:ln>
              <a:gradFill>
                <a:gsLst>
                  <a:gs pos="0">
                    <a:srgbClr val="000000"/>
                  </a:gs>
                  <a:gs pos="39999">
                    <a:srgbClr val="0A128C"/>
                  </a:gs>
                  <a:gs pos="70000">
                    <a:srgbClr val="181CC7"/>
                  </a:gs>
                  <a:gs pos="88000">
                    <a:srgbClr val="7005D4"/>
                  </a:gs>
                  <a:gs pos="100000">
                    <a:srgbClr val="8C3D91"/>
                  </a:gs>
                </a:gsLst>
                <a:lin ang="5400000" scaled="0"/>
              </a:gradFill>
              <a:effectLst>
                <a:outerShdw dir="12000000" sx="106000" sy="106000" algn="tl" rotWithShape="0">
                  <a:schemeClr val="tx2">
                    <a:lumMod val="25000"/>
                    <a:alpha val="59000"/>
                  </a:schemeClr>
                </a:outerShdw>
              </a:effectLst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C18F793-7DDF-40B5-92FE-10E6471AC78D}" type="slidenum">
              <a:rPr lang="ru-RU" smtClean="0"/>
              <a:pPr>
                <a:defRPr/>
              </a:pPr>
              <a:t>9</a:t>
            </a:fld>
            <a:endParaRPr lang="ru-RU"/>
          </a:p>
        </p:txBody>
      </p:sp>
    </p:spTree>
  </p:cSld>
  <p:clrMapOvr>
    <a:masterClrMapping/>
  </p:clrMapOvr>
  <p:transition spd="slow">
    <p:cover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1000"/>
                                        <p:tgtEl>
                                          <p:spTgt spid="92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Метро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491</TotalTime>
  <Words>361</Words>
  <Application>Microsoft Office PowerPoint</Application>
  <PresentationFormat>Экран (4:3)</PresentationFormat>
  <Paragraphs>89</Paragraphs>
  <Slides>19</Slides>
  <Notes>0</Notes>
  <HiddenSlides>0</HiddenSlides>
  <MMClips>3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6" baseType="lpstr">
      <vt:lpstr>Arial</vt:lpstr>
      <vt:lpstr>Century Schoolbook</vt:lpstr>
      <vt:lpstr>Wingdings 2</vt:lpstr>
      <vt:lpstr>Wingdings</vt:lpstr>
      <vt:lpstr>Wingdings 3</vt:lpstr>
      <vt:lpstr>Calibri</vt:lpstr>
      <vt:lpstr>Апекс</vt:lpstr>
      <vt:lpstr>Слайд 1</vt:lpstr>
      <vt:lpstr>Слайд 2</vt:lpstr>
      <vt:lpstr>Слайд 3</vt:lpstr>
      <vt:lpstr>Слайд 4</vt:lpstr>
      <vt:lpstr>Слайд 5</vt:lpstr>
      <vt:lpstr>Слайд 6</vt:lpstr>
      <vt:lpstr>Фразеологизмы со словом «МОЛНИЯ»: 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Исследование СЛОВА «молния».  Составление синквейнов.</vt:lpstr>
      <vt:lpstr>Слайд 17</vt:lpstr>
      <vt:lpstr>Исследование СЛОВА «молния».  Составление синквейнов.</vt:lpstr>
      <vt:lpstr>ИТОГИ РАБОТЫ:</vt:lpstr>
    </vt:vector>
  </TitlesOfParts>
  <Company>Reanimator Extreme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Молния</dc:title>
  <dc:creator>Татьяна Фролова</dc:creator>
  <cp:lastModifiedBy>XTreme</cp:lastModifiedBy>
  <cp:revision>52</cp:revision>
  <dcterms:created xsi:type="dcterms:W3CDTF">2009-03-08T05:38:35Z</dcterms:created>
  <dcterms:modified xsi:type="dcterms:W3CDTF">2009-11-21T23:26:50Z</dcterms:modified>
</cp:coreProperties>
</file>