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46E6DE1-6809-455E-9FBC-7462EE0A340D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872AF3D-4980-4794-B1C6-5F4227A8D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sus\Desktop\8%20&#1082;&#1083;&#1072;&#1089;&#1089;%20&#1084;&#1091;&#1079;\8%20&#1082;&#1083;&#1072;&#1089;&#1089;\&#1055;&#1077;&#1089;&#1077;&#1085;&#1082;&#1072;%20&#1086;&#1073;%20&#1040;&#1088;&#1073;&#1072;&#1090;&#1077;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Asus\Desktop\8%20&#1082;&#1083;&#1072;&#1089;&#1089;%20&#1084;&#1091;&#1079;\8%20&#1082;&#1083;&#1072;&#1089;&#1089;\&#1055;&#1077;&#1089;&#1077;&#1085;&#1082;&#1072;%20&#1086;%20&#1085;&#1086;&#1095;&#1085;&#1086;&#1081;%20&#1052;&#1086;&#1089;&#1082;&#1074;&#1077;.mp3" TargetMode="External"/><Relationship Id="rId1" Type="http://schemas.openxmlformats.org/officeDocument/2006/relationships/audio" Target="file:///C:\Users\Asus\Desktop\8%20&#1082;&#1083;&#1072;&#1089;&#1089;%20&#1084;&#1091;&#1079;\bulat_okudzhava_-_gruzinskaya_pesnya.mp3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421484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I4000F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571480"/>
            <a:ext cx="6310320" cy="4199231"/>
          </a:xfrm>
          <a:prstGeom prst="rect">
            <a:avLst/>
          </a:prstGeom>
        </p:spPr>
      </p:pic>
      <p:pic>
        <p:nvPicPr>
          <p:cNvPr id="5" name="Песенка об Арбат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29124" y="521495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w400_2dc98eee55b9b307bfdc57605a19a8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357298"/>
            <a:ext cx="5715040" cy="428628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808169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Вера, надежда и любовь в песнях Окуджавы.</a:t>
            </a:r>
            <a:endParaRPr lang="ru-RU" dirty="0"/>
          </a:p>
        </p:txBody>
      </p:sp>
      <p:pic>
        <p:nvPicPr>
          <p:cNvPr id="4" name="Содержимое 3" descr="795669949_tonn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50" y="1758950"/>
            <a:ext cx="2857500" cy="43910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Чему учат песни Окуджавы?</a:t>
            </a:r>
            <a:endParaRPr lang="ru-RU" sz="2800" dirty="0"/>
          </a:p>
        </p:txBody>
      </p:sp>
      <p:pic>
        <p:nvPicPr>
          <p:cNvPr id="3" name="bulat_okudzhava_-_gruzinskaya_pesn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1142976" y="2285992"/>
            <a:ext cx="304800" cy="304800"/>
          </a:xfrm>
          <a:prstGeom prst="rect">
            <a:avLst/>
          </a:prstGeom>
        </p:spPr>
      </p:pic>
      <p:pic>
        <p:nvPicPr>
          <p:cNvPr id="4" name="Рисунок 3" descr="tn_284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00364" y="979098"/>
            <a:ext cx="6143636" cy="5878902"/>
          </a:xfrm>
          <a:prstGeom prst="rect">
            <a:avLst/>
          </a:prstGeom>
        </p:spPr>
      </p:pic>
      <p:pic>
        <p:nvPicPr>
          <p:cNvPr id="5" name="Песенка о ночной Москве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email"/>
          <a:stretch>
            <a:fillRect/>
          </a:stretch>
        </p:blipFill>
        <p:spPr>
          <a:xfrm>
            <a:off x="1142976" y="507207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89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75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75</TotalTime>
  <Words>14</Words>
  <Application>Microsoft Office PowerPoint</Application>
  <PresentationFormat>Экран (4:3)</PresentationFormat>
  <Paragraphs>2</Paragraphs>
  <Slides>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Слайд 2</vt:lpstr>
      <vt:lpstr>Слайд 3</vt:lpstr>
      <vt:lpstr>Вера, надежда и любовь в песнях Окуджавы.</vt:lpstr>
      <vt:lpstr>Чему учат песни Окуджавы?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Lenovo User</cp:lastModifiedBy>
  <cp:revision>12</cp:revision>
  <dcterms:created xsi:type="dcterms:W3CDTF">2009-10-02T07:59:13Z</dcterms:created>
  <dcterms:modified xsi:type="dcterms:W3CDTF">2009-11-28T21:30:51Z</dcterms:modified>
</cp:coreProperties>
</file>