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0" r:id="rId14"/>
    <p:sldId id="273" r:id="rId15"/>
    <p:sldId id="272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8D45D7A-E290-4B80-88D8-77C78F9ED524}" type="datetimeFigureOut">
              <a:rPr lang="ru-RU" smtClean="0"/>
              <a:pPr/>
              <a:t>01.10.2009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32B409E-1821-471E-8A07-E7D5BD82E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ractika\evb\&#1064;&#1072;&#1083;&#1072;&#1077;&#1074;&#1072;\&#1064;&#1072;&#1083;&#1072;&#1077;&#1074;&#1072;\&#1057;&#1085;&#1077;&#1078;&#1080;&#1085;&#1082;&#1072;1.mp3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Тема: </a:t>
            </a:r>
            <a:r>
              <a:rPr lang="ru-RU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Бумагопластика</a:t>
            </a:r>
            <a:r>
              <a:rPr lang="ru-RU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. Конструирование по модели. Звёзды.</a:t>
            </a:r>
            <a:endParaRPr lang="ru-RU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52991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3200" u="sng" dirty="0" smtClean="0"/>
              <a:t>Цели урока:</a:t>
            </a:r>
          </a:p>
          <a:p>
            <a:pPr algn="l"/>
            <a:r>
              <a:rPr lang="ru-RU" sz="3200" dirty="0" smtClean="0"/>
              <a:t>1.Формирование умения рассматривать и изучать форму предметов.</a:t>
            </a:r>
          </a:p>
          <a:p>
            <a:pPr algn="l"/>
            <a:r>
              <a:rPr lang="ru-RU" sz="3200" dirty="0" smtClean="0"/>
              <a:t>2. Совершенствование умения работы с бумагой.</a:t>
            </a:r>
          </a:p>
          <a:p>
            <a:pPr algn="l"/>
            <a:r>
              <a:rPr lang="ru-RU" sz="3200" dirty="0" smtClean="0"/>
              <a:t>3.Развитие чувства формы, пространственного воображения, мышления.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00108"/>
            <a:ext cx="765516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256"/>
            <a:ext cx="8183880" cy="174878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 этом квадрате есть повторяющиеся буквы. Зачеркните их. Из оставшихся букв сложите слово и вы получите свою оценку за урок.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08" y="571480"/>
          <a:ext cx="4997456" cy="35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364"/>
                <a:gridCol w="1249364"/>
                <a:gridCol w="1249364"/>
                <a:gridCol w="1249364"/>
              </a:tblGrid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А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У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 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Ж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В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08" y="571480"/>
          <a:ext cx="4997456" cy="35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364"/>
                <a:gridCol w="1249364"/>
                <a:gridCol w="1249364"/>
                <a:gridCol w="1249364"/>
              </a:tblGrid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А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У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Ж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В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08" y="571480"/>
          <a:ext cx="4997456" cy="35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364"/>
                <a:gridCol w="1249364"/>
                <a:gridCol w="1249364"/>
                <a:gridCol w="1249364"/>
              </a:tblGrid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А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У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Ж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08" y="571480"/>
          <a:ext cx="4997456" cy="35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364"/>
                <a:gridCol w="1249364"/>
                <a:gridCol w="1249364"/>
                <a:gridCol w="1249364"/>
              </a:tblGrid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У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Ж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08" y="571480"/>
          <a:ext cx="4997456" cy="35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364"/>
                <a:gridCol w="1249364"/>
                <a:gridCol w="1249364"/>
                <a:gridCol w="1249364"/>
              </a:tblGrid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У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08" y="571480"/>
          <a:ext cx="4997456" cy="35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364"/>
                <a:gridCol w="1249364"/>
                <a:gridCol w="1249364"/>
                <a:gridCol w="1249364"/>
              </a:tblGrid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У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08" y="571480"/>
          <a:ext cx="4997456" cy="35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364"/>
                <a:gridCol w="1249364"/>
                <a:gridCol w="1249364"/>
                <a:gridCol w="1249364"/>
              </a:tblGrid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</a:tr>
              <a:tr h="885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   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Пять!</a:t>
            </a:r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785794"/>
            <a:ext cx="3621126" cy="4143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rees&amp;Fields079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714356"/>
            <a:ext cx="7241402" cy="48276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rees&amp;Fields08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857232"/>
            <a:ext cx="7172348" cy="47815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новый год елки деревня лошадки и тп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642918"/>
            <a:ext cx="7389308" cy="55419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71475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Сн</a:t>
            </a:r>
            <a:r>
              <a:rPr lang="ru-RU" dirty="0" smtClean="0"/>
              <a:t>…ж…</a:t>
            </a:r>
            <a:r>
              <a:rPr lang="ru-RU" dirty="0" err="1" smtClean="0"/>
              <a:t>нки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500042"/>
            <a:ext cx="8001056" cy="2928958"/>
          </a:xfrm>
        </p:spPr>
        <p:txBody>
          <a:bodyPr/>
          <a:lstStyle/>
          <a:p>
            <a:pPr algn="ctr">
              <a:buNone/>
            </a:pPr>
            <a:r>
              <a:rPr lang="ru-RU" b="1" i="1" dirty="0" smtClean="0"/>
              <a:t> Загадка.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Что за звездочки сквозные</a:t>
            </a:r>
          </a:p>
          <a:p>
            <a:pPr>
              <a:buNone/>
            </a:pPr>
            <a:r>
              <a:rPr lang="ru-RU" dirty="0" smtClean="0"/>
              <a:t>		на пальто и на платке,</a:t>
            </a:r>
          </a:p>
          <a:p>
            <a:pPr>
              <a:buNone/>
            </a:pPr>
            <a:r>
              <a:rPr lang="ru-RU" dirty="0" smtClean="0"/>
              <a:t>		все сквозные - вырезные,</a:t>
            </a:r>
          </a:p>
          <a:p>
            <a:pPr>
              <a:buNone/>
            </a:pPr>
            <a:r>
              <a:rPr lang="ru-RU" dirty="0" smtClean="0"/>
              <a:t>		а возьмешь, - вода в руке?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4857752" y="3571876"/>
            <a:ext cx="142876" cy="142876"/>
          </a:xfrm>
          <a:prstGeom prst="line">
            <a:avLst/>
          </a:prstGeom>
          <a:ln w="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500034" y="3571876"/>
            <a:ext cx="8183880" cy="1051560"/>
          </a:xfrm>
          <a:prstGeom prst="rect">
            <a:avLst/>
          </a:prstGeom>
        </p:spPr>
        <p:txBody>
          <a:bodyPr vert="horz" anchor="b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Снежинки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285992"/>
            <a:ext cx="8069608" cy="239858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Объяснение из словаря С.И.Ожегова:</a:t>
            </a:r>
          </a:p>
          <a:p>
            <a:pPr>
              <a:buNone/>
            </a:pPr>
            <a:r>
              <a:rPr lang="ru-RU" b="1" i="1" dirty="0" smtClean="0"/>
              <a:t>«Снежинка – пушинка, кристаллик снега».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28" y="1857364"/>
            <a:ext cx="3471858" cy="176594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А. Пластов</a:t>
            </a:r>
            <a:br>
              <a:rPr lang="ru-RU" sz="3100" dirty="0" smtClean="0"/>
            </a:br>
            <a:r>
              <a:rPr lang="ru-RU" sz="3100" dirty="0" smtClean="0"/>
              <a:t>«Первый снег»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642918"/>
            <a:ext cx="3643338" cy="488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lum contrast="22000"/>
          </a:blip>
          <a:srcRect/>
          <a:stretch>
            <a:fillRect/>
          </a:stretch>
        </p:blipFill>
        <p:spPr bwMode="auto">
          <a:xfrm>
            <a:off x="2214546" y="500042"/>
            <a:ext cx="5143536" cy="497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lum contrast="6000"/>
          </a:blip>
          <a:srcRect/>
          <a:stretch>
            <a:fillRect/>
          </a:stretch>
        </p:blipFill>
        <p:spPr bwMode="auto">
          <a:xfrm>
            <a:off x="357158" y="357166"/>
            <a:ext cx="8429684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нежинка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15338" y="600076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5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51</TotalTime>
  <Words>266</Words>
  <Application>Microsoft Office PowerPoint</Application>
  <PresentationFormat>Экран (4:3)</PresentationFormat>
  <Paragraphs>129</Paragraphs>
  <Slides>18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Тема: Бумагопластика. Конструирование по модели. Звёзды.</vt:lpstr>
      <vt:lpstr>Слайд 2</vt:lpstr>
      <vt:lpstr>Слайд 3</vt:lpstr>
      <vt:lpstr>Слайд 4</vt:lpstr>
      <vt:lpstr>Сн…ж…нки </vt:lpstr>
      <vt:lpstr>Слайд 6</vt:lpstr>
      <vt:lpstr>А. Пластов «Первый снег» </vt:lpstr>
      <vt:lpstr>Слайд 8</vt:lpstr>
      <vt:lpstr>Слайд 9</vt:lpstr>
      <vt:lpstr>Слайд 10</vt:lpstr>
      <vt:lpstr>В этом квадрате есть повторяющиеся буквы. Зачеркните их. Из оставшихся букв сложите слово и вы получите свою оценку за урок.</vt:lpstr>
      <vt:lpstr>Слайд 12</vt:lpstr>
      <vt:lpstr>Слайд 13</vt:lpstr>
      <vt:lpstr>Слайд 14</vt:lpstr>
      <vt:lpstr>Слайд 15</vt:lpstr>
      <vt:lpstr>Слайд 16</vt:lpstr>
      <vt:lpstr>Слайд 17</vt:lpstr>
      <vt:lpstr>Пять!</vt:lpstr>
    </vt:vector>
  </TitlesOfParts>
  <Company>School32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Andreev Misha</dc:creator>
  <cp:lastModifiedBy>Andreev Misha</cp:lastModifiedBy>
  <cp:revision>8</cp:revision>
  <dcterms:created xsi:type="dcterms:W3CDTF">2008-12-15T11:09:56Z</dcterms:created>
  <dcterms:modified xsi:type="dcterms:W3CDTF">2009-10-01T06:35:54Z</dcterms:modified>
</cp:coreProperties>
</file>