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ВИРУСЫ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55124"/>
            <a:ext cx="4323767" cy="45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Вирусы  имеют  различную  форму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37" y="1428086"/>
            <a:ext cx="7722401" cy="3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Проникновение  вируса  в   клетку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3099"/>
            <a:ext cx="6357982" cy="41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Вирус  гепатита  В</a:t>
            </a:r>
            <a:endParaRPr lang="ru-RU" sz="2800" dirty="0"/>
          </a:p>
        </p:txBody>
      </p:sp>
      <p:pic>
        <p:nvPicPr>
          <p:cNvPr id="4" name="Содержимое 3" descr="gepat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2217261"/>
            <a:ext cx="2590800" cy="32918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Вирус   полиомиелита</a:t>
            </a:r>
            <a:endParaRPr lang="ru-RU" sz="2800" dirty="0"/>
          </a:p>
        </p:txBody>
      </p:sp>
      <p:pic>
        <p:nvPicPr>
          <p:cNvPr id="4" name="Содержимое 3" descr="2005_07_25_polio_vir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712561"/>
            <a:ext cx="2286000" cy="23012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Передача  зараженными  шприцами</a:t>
            </a:r>
            <a:endParaRPr lang="ru-RU" sz="2800" dirty="0"/>
          </a:p>
        </p:txBody>
      </p:sp>
      <p:pic>
        <p:nvPicPr>
          <p:cNvPr id="4" name="Содержимое 3" descr="1227100714_na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57352"/>
            <a:ext cx="6715172" cy="40291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Внутриутробное  заражение  ВИЧ  от инфицированной  матери</a:t>
            </a:r>
            <a:endParaRPr lang="ru-RU" sz="2800" dirty="0"/>
          </a:p>
        </p:txBody>
      </p:sp>
      <p:pic>
        <p:nvPicPr>
          <p:cNvPr id="8" name="Содержимое 5" descr="31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20931"/>
            <a:ext cx="5214974" cy="37721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Коревая   </a:t>
            </a:r>
            <a:r>
              <a:rPr lang="ru-RU" sz="2800" dirty="0" smtClean="0"/>
              <a:t>сыпь  у человека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174" y="1600200"/>
            <a:ext cx="34736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Мозаика листьев  огурцов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7" y="1233089"/>
            <a:ext cx="3156192" cy="448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Стрик  листьев  помидор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666" y="1357298"/>
            <a:ext cx="3382981" cy="47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Отличия  вирусов  от  неживой  природы</a:t>
            </a:r>
            <a:endParaRPr lang="ru-RU" dirty="0" smtClean="0"/>
          </a:p>
          <a:p>
            <a:r>
              <a:rPr lang="ru-RU" dirty="0" smtClean="0"/>
              <a:t>1.Вирусы  способны  размножаться</a:t>
            </a:r>
          </a:p>
          <a:p>
            <a:r>
              <a:rPr lang="ru-RU" dirty="0" smtClean="0"/>
              <a:t>2.Обладают  </a:t>
            </a:r>
            <a:r>
              <a:rPr lang="ru-RU" dirty="0" smtClean="0"/>
              <a:t>наследственностью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/>
              <a:t>3. </a:t>
            </a:r>
            <a:r>
              <a:rPr lang="ru-RU" dirty="0" smtClean="0"/>
              <a:t>Способны  к изменчивости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  паротита</a:t>
            </a:r>
            <a:endParaRPr lang="ru-RU" dirty="0"/>
          </a:p>
        </p:txBody>
      </p:sp>
      <p:pic>
        <p:nvPicPr>
          <p:cNvPr id="4" name="Содержимое 3" descr="08_-_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143116"/>
            <a:ext cx="4150064" cy="28592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Отличия  вирусов  от  клеточных организмов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*1.Вирусы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не  имеют  клеточного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строения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*2.Не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проявляют обмена  веществ  и энергии (метаболизм)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*3.Существуют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как внутриклеточные  паразиты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*4.Не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увеличиваются  в размерах (не растут)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        *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5.Имеют  особый  способ         размножения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     *  6.Имеют  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только  одну  нуклеиновую  кислоту: либо ДНК , либо  РНК.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786346" cy="567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мире гриппом  заболевают около миллиарда человек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66463"/>
            <a:ext cx="4757917" cy="35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История  открытия  вирусов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211" y="1600200"/>
            <a:ext cx="2715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Строение  вируса</a:t>
            </a:r>
            <a:endParaRPr lang="ru-RU" sz="2800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3145552" cy="450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Вирус  табачной  мозаики –Р Н  К  содержащий</a:t>
            </a:r>
            <a:endParaRPr lang="ru-RU" sz="28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103" y="2143116"/>
            <a:ext cx="83734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Бактериофаг  ДНК-содержащий  вирус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02489"/>
            <a:ext cx="2428892" cy="43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Строения  клеток бактерий  и водорослей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025" y="2214554"/>
            <a:ext cx="802413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600</TotalTime>
  <Words>129</Words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Microsoft Office PowerPoint</vt:lpstr>
      <vt:lpstr>ВИРУСЫ</vt:lpstr>
      <vt:lpstr>Вирус  паротита</vt:lpstr>
      <vt:lpstr>Слайд 3</vt:lpstr>
      <vt:lpstr>В мире гриппом  заболевают около миллиарда человек</vt:lpstr>
      <vt:lpstr>История  открытия  вирусов</vt:lpstr>
      <vt:lpstr>Строение  вируса</vt:lpstr>
      <vt:lpstr>Вирус  табачной  мозаики –Р Н  К  содержащий</vt:lpstr>
      <vt:lpstr>Бактериофаг  ДНК-содержащий  вирус</vt:lpstr>
      <vt:lpstr>Строения  клеток бактерий  и водорослей</vt:lpstr>
      <vt:lpstr>Вирусы  имеют  различную  форму</vt:lpstr>
      <vt:lpstr>Проникновение  вируса  в   клетку</vt:lpstr>
      <vt:lpstr>Вирус  гепатита  В</vt:lpstr>
      <vt:lpstr>Вирус   полиомиелита</vt:lpstr>
      <vt:lpstr>Передача  зараженными  шприцами</vt:lpstr>
      <vt:lpstr>Внутриутробное  заражение  ВИЧ  от инфицированной  матери</vt:lpstr>
      <vt:lpstr>Коревая   сыпь  у человека</vt:lpstr>
      <vt:lpstr>Мозаика листьев  огурцов</vt:lpstr>
      <vt:lpstr>Стрик  листьев  помидор</vt:lpstr>
      <vt:lpstr>  </vt:lpstr>
      <vt:lpstr>Отличия  вирусов  от  клеточных организмов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Вирусы</dc:title>
  <dc:creator>OEM</dc:creator>
  <cp:lastModifiedBy>OEM</cp:lastModifiedBy>
  <cp:revision>61</cp:revision>
  <dcterms:created xsi:type="dcterms:W3CDTF">2009-07-10T12:44:27Z</dcterms:created>
  <dcterms:modified xsi:type="dcterms:W3CDTF">2009-10-04T10:19:40Z</dcterms:modified>
</cp:coreProperties>
</file>