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  <p:sldId id="262" r:id="rId4"/>
    <p:sldId id="275" r:id="rId5"/>
    <p:sldId id="270" r:id="rId6"/>
    <p:sldId id="271" r:id="rId7"/>
    <p:sldId id="272" r:id="rId8"/>
    <p:sldId id="273" r:id="rId9"/>
    <p:sldId id="274" r:id="rId10"/>
    <p:sldId id="256" r:id="rId11"/>
    <p:sldId id="266" r:id="rId12"/>
    <p:sldId id="264" r:id="rId13"/>
    <p:sldId id="267" r:id="rId14"/>
    <p:sldId id="259" r:id="rId15"/>
    <p:sldId id="260" r:id="rId16"/>
    <p:sldId id="276" r:id="rId17"/>
    <p:sldId id="261" r:id="rId18"/>
    <p:sldId id="277" r:id="rId19"/>
    <p:sldId id="265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7D74-906F-4EB4-816D-A9C5B5F6203D}" type="datetimeFigureOut">
              <a:rPr lang="ru-RU" smtClean="0"/>
              <a:pPr/>
              <a:t>04.04.2009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8ECF2-7D74-4365-B536-108B2E8C0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7D74-906F-4EB4-816D-A9C5B5F6203D}" type="datetimeFigureOut">
              <a:rPr lang="ru-RU" smtClean="0"/>
              <a:pPr/>
              <a:t>04.04.2009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8ECF2-7D74-4365-B536-108B2E8C0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7D74-906F-4EB4-816D-A9C5B5F6203D}" type="datetimeFigureOut">
              <a:rPr lang="ru-RU" smtClean="0"/>
              <a:pPr/>
              <a:t>04.04.2009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8ECF2-7D74-4365-B536-108B2E8C0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7D74-906F-4EB4-816D-A9C5B5F6203D}" type="datetimeFigureOut">
              <a:rPr lang="ru-RU" smtClean="0"/>
              <a:pPr/>
              <a:t>04.04.2009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8ECF2-7D74-4365-B536-108B2E8C0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7D74-906F-4EB4-816D-A9C5B5F6203D}" type="datetimeFigureOut">
              <a:rPr lang="ru-RU" smtClean="0"/>
              <a:pPr/>
              <a:t>04.04.2009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8ECF2-7D74-4365-B536-108B2E8C0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7D74-906F-4EB4-816D-A9C5B5F6203D}" type="datetimeFigureOut">
              <a:rPr lang="ru-RU" smtClean="0"/>
              <a:pPr/>
              <a:t>04.04.2009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8ECF2-7D74-4365-B536-108B2E8C0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7D74-906F-4EB4-816D-A9C5B5F6203D}" type="datetimeFigureOut">
              <a:rPr lang="ru-RU" smtClean="0"/>
              <a:pPr/>
              <a:t>04.04.2009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8ECF2-7D74-4365-B536-108B2E8C0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7D74-906F-4EB4-816D-A9C5B5F6203D}" type="datetimeFigureOut">
              <a:rPr lang="ru-RU" smtClean="0"/>
              <a:pPr/>
              <a:t>04.04.2009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8ECF2-7D74-4365-B536-108B2E8C0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7D74-906F-4EB4-816D-A9C5B5F6203D}" type="datetimeFigureOut">
              <a:rPr lang="ru-RU" smtClean="0"/>
              <a:pPr/>
              <a:t>04.04.2009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8ECF2-7D74-4365-B536-108B2E8C0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7D74-906F-4EB4-816D-A9C5B5F6203D}" type="datetimeFigureOut">
              <a:rPr lang="ru-RU" smtClean="0"/>
              <a:pPr/>
              <a:t>04.04.2009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8ECF2-7D74-4365-B536-108B2E8C0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7D74-906F-4EB4-816D-A9C5B5F6203D}" type="datetimeFigureOut">
              <a:rPr lang="ru-RU" smtClean="0"/>
              <a:pPr/>
              <a:t>04.04.2009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8ECF2-7D74-4365-B536-108B2E8C0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C7D74-906F-4EB4-816D-A9C5B5F6203D}" type="datetimeFigureOut">
              <a:rPr lang="ru-RU" smtClean="0"/>
              <a:pPr/>
              <a:t>04.04.2009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48ECF2-7D74-4365-B536-108B2E8C0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&#1043;&#1072;&#1083;&#1080;&#1085;&#1072;\&#1052;&#1086;&#1080;%20&#1076;&#1086;&#1082;&#1091;&#1084;&#1077;&#1085;&#1090;&#1099;\&#1052;&#1086;&#1103;%20&#1084;&#1091;&#1079;&#1099;&#1082;&#1072;\song.mp3" TargetMode="External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&#1043;&#1072;&#1083;&#1080;&#1085;&#1072;\&#1052;&#1086;&#1080;%20&#1076;&#1086;&#1082;&#1091;&#1084;&#1077;&#1085;&#1090;&#1099;\&#1055;&#1056;&#1054;&#1045;&#1050;&#1058;&#1067;\&#1052;&#1091;&#1079;&#1099;&#1082;&#1072;%20&#1080;%20&#1078;&#1080;&#1074;&#1086;&#1090;&#1085;&#1099;&#1077;\&#1089;&#1086;&#1073;%20&#1074;&#1072;&#1083;&#1100;&#1089;.MP3" TargetMode="External"/><Relationship Id="rId4" Type="http://schemas.openxmlformats.org/officeDocument/2006/relationships/image" Target="../media/image2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Documents%20and%20Settings\&#1043;&#1072;&#1083;&#1080;&#1085;&#1072;\&#1052;&#1086;&#1080;%20&#1076;&#1086;&#1082;&#1091;&#1084;&#1077;&#1085;&#1090;&#1099;\&#1055;&#1056;&#1054;&#1045;&#1050;&#1058;&#1067;\&#1052;&#1091;&#1079;&#1099;&#1082;&#1072;%20&#1080;%20&#1078;&#1080;&#1074;&#1086;&#1090;&#1085;&#1099;&#1077;\03%20&#1089;&#1086;&#1083;&#1086;&#1074;&#1077;&#1081;.mp3" TargetMode="External"/><Relationship Id="rId4" Type="http://schemas.openxmlformats.org/officeDocument/2006/relationships/image" Target="../media/image15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4.png"/><Relationship Id="rId2" Type="http://schemas.openxmlformats.org/officeDocument/2006/relationships/audio" Target="file:///C:\Documents%20and%20Settings\&#1043;&#1072;&#1083;&#1080;&#1085;&#1072;\&#1052;&#1086;&#1080;%20&#1076;&#1086;&#1082;&#1091;&#1084;&#1077;&#1085;&#1090;&#1099;\&#1052;&#1086;&#1080;%20&#1076;&#1086;&#1082;&#1091;&#1084;&#1077;&#1085;&#1090;&#1099;\&#1052;&#1086;&#1103;%20&#1084;&#1091;&#1079;&#1099;&#1082;&#1072;\&#1044;&#1091;&#1085;&#1072;&#1077;&#1074;&#1089;&#1082;&#1080;&#1081;%20&#1082;&#1072;&#1088;&#1072;&#1086;&#1082;&#1077;\&#1087;&#1077;&#1089;&#1077;&#1085;&#1082;&#1072;%20&#1086;%20&#1082;&#1072;&#1087;&#1080;&#1090;&#1072;&#1085;&#1077;.WMA" TargetMode="External"/><Relationship Id="rId1" Type="http://schemas.openxmlformats.org/officeDocument/2006/relationships/audio" Target="file:///C:\Documents%20and%20Settings\&#1043;&#1072;&#1083;&#1080;&#1085;&#1072;\&#1052;&#1086;&#1080;%20&#1076;&#1086;&#1082;&#1091;&#1084;&#1077;&#1085;&#1090;&#1099;\&#1052;&#1086;&#1080;%20&#1076;&#1086;&#1082;&#1091;&#1084;&#1077;&#1085;&#1090;&#1099;\&#1052;&#1086;&#1103;%20&#1084;&#1091;&#1079;&#1099;&#1082;&#1072;\&#1044;&#1091;&#1085;&#1072;&#1077;&#1074;&#1089;&#1082;&#1080;&#1081;%20&#1082;&#1072;&#1088;&#1072;&#1086;&#1082;&#1077;\&#1082;&#1072;&#1087;&#1080;&#1090;&#1072;&#1085;.WMA" TargetMode="External"/><Relationship Id="rId6" Type="http://schemas.openxmlformats.org/officeDocument/2006/relationships/image" Target="../media/image3.gif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&#1043;&#1072;&#1083;&#1080;&#1085;&#1072;\&#1052;&#1086;&#1080;%20&#1076;&#1086;&#1082;&#1091;&#1084;&#1077;&#1085;&#1090;&#1099;\73050m.mp3" TargetMode="External"/><Relationship Id="rId5" Type="http://schemas.openxmlformats.org/officeDocument/2006/relationships/image" Target="../media/image15.png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785849" y="2967335"/>
            <a:ext cx="11358642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«Любят ли животные музыку?»</a:t>
            </a:r>
            <a:endParaRPr lang="ru-RU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43240" y="1643050"/>
            <a:ext cx="29805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ПРОЕКТ НА  ТЕМУ: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2071677"/>
          </a:xfrm>
        </p:spPr>
        <p:txBody>
          <a:bodyPr/>
          <a:lstStyle/>
          <a:p>
            <a:r>
              <a:rPr lang="ru-RU" dirty="0" smtClean="0"/>
              <a:t>Животные и музыка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собака за роялем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48" y="1500174"/>
            <a:ext cx="7643866" cy="52149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Моя кошка хороша, любит музыку она</a:t>
            </a:r>
            <a:endParaRPr lang="ru-RU" dirty="0"/>
          </a:p>
        </p:txBody>
      </p:sp>
      <p:pic>
        <p:nvPicPr>
          <p:cNvPr id="4" name="Содержимое 3" descr="коты.gif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285984" y="1577164"/>
            <a:ext cx="4786346" cy="4923669"/>
          </a:xfrm>
        </p:spPr>
      </p:pic>
      <p:pic>
        <p:nvPicPr>
          <p:cNvPr id="6" name="song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2357422" y="6215082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25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привкол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00" y="500018"/>
            <a:ext cx="6357982" cy="63579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Собачий вальс</a:t>
            </a:r>
            <a:endParaRPr lang="ru-RU" dirty="0"/>
          </a:p>
        </p:txBody>
      </p:sp>
      <p:pic>
        <p:nvPicPr>
          <p:cNvPr id="4" name="Содержимое 3" descr="beta172.gif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143108" y="1434289"/>
            <a:ext cx="4929222" cy="4929222"/>
          </a:xfrm>
        </p:spPr>
      </p:pic>
      <p:pic>
        <p:nvPicPr>
          <p:cNvPr id="5" name="соб вальс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2285984" y="5715016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2">
                <p:cTn id="7" repeatCount="2000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кот и муз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3477" y="1000108"/>
            <a:ext cx="7048550" cy="52864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кот и гитара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852" y="1253663"/>
            <a:ext cx="7063242" cy="467566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птица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4612" y="539140"/>
            <a:ext cx="3556243" cy="5533066"/>
          </a:xfrm>
          <a:prstGeom prst="rect">
            <a:avLst/>
          </a:prstGeom>
        </p:spPr>
      </p:pic>
      <p:pic>
        <p:nvPicPr>
          <p:cNvPr id="3" name="03 соловей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2857488" y="5715016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0797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жив и муз1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4480" y="1142984"/>
            <a:ext cx="6167480" cy="46256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змея.jpg"/>
          <p:cNvPicPr>
            <a:picLocks noChangeAspect="1"/>
          </p:cNvPicPr>
          <p:nvPr/>
        </p:nvPicPr>
        <p:blipFill>
          <a:blip r:embed="rId2"/>
          <a:srcRect l="3425" t="3125" r="3424" b="4166"/>
          <a:stretch>
            <a:fillRect/>
          </a:stretch>
        </p:blipFill>
        <p:spPr>
          <a:xfrm>
            <a:off x="1928794" y="0"/>
            <a:ext cx="535785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i="1" dirty="0" smtClean="0"/>
              <a:t>В одной квартире жили котенок и щенок,</a:t>
            </a:r>
            <a:br>
              <a:rPr lang="ru-RU" sz="2400" b="1" i="1" dirty="0" smtClean="0"/>
            </a:br>
            <a:r>
              <a:rPr lang="ru-RU" sz="2400" b="1" i="1" dirty="0" smtClean="0"/>
              <a:t>приятелями были котенок и щенок,</a:t>
            </a:r>
            <a:br>
              <a:rPr lang="ru-RU" sz="2400" b="1" i="1" dirty="0" smtClean="0"/>
            </a:br>
            <a:r>
              <a:rPr lang="ru-RU" sz="2400" b="1" i="1" dirty="0" smtClean="0"/>
              <a:t>один усатенький, другой </a:t>
            </a:r>
            <a:r>
              <a:rPr lang="ru-RU" sz="2400" b="1" i="1" dirty="0" err="1" smtClean="0"/>
              <a:t>лохматенький</a:t>
            </a:r>
            <a:r>
              <a:rPr lang="ru-RU" sz="2400" b="1" i="1" dirty="0" smtClean="0"/>
              <a:t>, приятелями были котенок и щенок.</a:t>
            </a:r>
            <a:endParaRPr lang="ru-RU" sz="2400" b="1" i="1" dirty="0"/>
          </a:p>
        </p:txBody>
      </p:sp>
      <p:pic>
        <p:nvPicPr>
          <p:cNvPr id="5" name="Содержимое 4" descr="Копия кот и щенок2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00232" y="1516487"/>
            <a:ext cx="5000660" cy="527628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корабль 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00166" y="0"/>
            <a:ext cx="6215106" cy="6857999"/>
          </a:xfrm>
          <a:prstGeom prst="rect">
            <a:avLst/>
          </a:prstGeom>
        </p:spPr>
      </p:pic>
      <p:pic>
        <p:nvPicPr>
          <p:cNvPr id="3" name="капитан.WM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2143108" y="6286520"/>
            <a:ext cx="304800" cy="304800"/>
          </a:xfrm>
          <a:prstGeom prst="rect">
            <a:avLst/>
          </a:prstGeom>
        </p:spPr>
      </p:pic>
      <p:pic>
        <p:nvPicPr>
          <p:cNvPr id="4" name="Рисунок 3" descr="dolphins2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00166" y="5357826"/>
            <a:ext cx="6215106" cy="1500174"/>
          </a:xfrm>
          <a:prstGeom prst="rect">
            <a:avLst/>
          </a:prstGeom>
        </p:spPr>
      </p:pic>
      <p:pic>
        <p:nvPicPr>
          <p:cNvPr id="5" name="песенка о капитане.WMA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7"/>
          <a:stretch>
            <a:fillRect/>
          </a:stretch>
        </p:blipFill>
        <p:spPr>
          <a:xfrm>
            <a:off x="1785918" y="6072206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1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1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1000" fill="hold">
                                          <p:stCondLst>
                                            <p:cond delay="30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1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5453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audio>
              <p:cMediaNode>
                <p:cTn id="1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человек и дел.jp2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3108" y="997439"/>
            <a:ext cx="5715040" cy="586056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ИТАЛИЯ</a:t>
            </a:r>
            <a:endParaRPr lang="ru-RU" dirty="0"/>
          </a:p>
        </p:txBody>
      </p:sp>
      <p:pic>
        <p:nvPicPr>
          <p:cNvPr id="4" name="Содержимое 3" descr="tn_physical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57422" y="1928802"/>
            <a:ext cx="4929198" cy="492919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дел7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00" y="428604"/>
            <a:ext cx="7474854" cy="5572164"/>
          </a:xfrm>
          <a:prstGeom prst="rect">
            <a:avLst/>
          </a:prstGeom>
        </p:spPr>
      </p:pic>
      <p:pic>
        <p:nvPicPr>
          <p:cNvPr id="3" name="Рисунок 2" descr="плавающий дельфин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4480" y="5286388"/>
            <a:ext cx="5724525" cy="533400"/>
          </a:xfrm>
          <a:prstGeom prst="rect">
            <a:avLst/>
          </a:prstGeom>
        </p:spPr>
      </p:pic>
      <p:pic>
        <p:nvPicPr>
          <p:cNvPr id="4" name="Рисунок 3" descr="плавающий дельфин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3042" y="4500570"/>
            <a:ext cx="5724525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000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4414" y="0"/>
            <a:ext cx="7072362" cy="69107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3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6248" y="0"/>
            <a:ext cx="4857752" cy="6858000"/>
          </a:xfrm>
          <a:prstGeom prst="rect">
            <a:avLst/>
          </a:prstGeom>
        </p:spPr>
      </p:pic>
      <p:pic>
        <p:nvPicPr>
          <p:cNvPr id="3" name="Рисунок 2" descr="4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26818"/>
            <a:ext cx="4309078" cy="68848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Дедушка Дуров</a:t>
            </a:r>
            <a:endParaRPr lang="ru-RU" dirty="0"/>
          </a:p>
        </p:txBody>
      </p:sp>
      <p:pic>
        <p:nvPicPr>
          <p:cNvPr id="4" name="Содержимое 3" descr="2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45571" y="1600200"/>
            <a:ext cx="6452858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БИШКА</a:t>
            </a:r>
            <a:endParaRPr lang="ru-RU" dirty="0"/>
          </a:p>
        </p:txBody>
      </p:sp>
      <p:pic>
        <p:nvPicPr>
          <p:cNvPr id="4" name="Содержимое 3" descr="5.jpe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143504" y="2243463"/>
            <a:ext cx="2930399" cy="4614537"/>
          </a:xfrm>
        </p:spPr>
      </p:pic>
      <p:pic>
        <p:nvPicPr>
          <p:cNvPr id="5" name="Рисунок 4" descr="i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786" y="2214554"/>
            <a:ext cx="3462908" cy="4643446"/>
          </a:xfrm>
          <a:prstGeom prst="rect">
            <a:avLst/>
          </a:prstGeom>
        </p:spPr>
      </p:pic>
      <p:pic>
        <p:nvPicPr>
          <p:cNvPr id="6" name="73050m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214282" y="65532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232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34</Words>
  <Application>Microsoft Office PowerPoint</Application>
  <PresentationFormat>Экран (4:3)</PresentationFormat>
  <Paragraphs>9</Paragraphs>
  <Slides>19</Slides>
  <Notes>0</Notes>
  <HiddenSlides>0</HiddenSlides>
  <MMClips>6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Слайд 1</vt:lpstr>
      <vt:lpstr>Слайд 2</vt:lpstr>
      <vt:lpstr>Слайд 3</vt:lpstr>
      <vt:lpstr>ИТАЛИЯ</vt:lpstr>
      <vt:lpstr>Слайд 5</vt:lpstr>
      <vt:lpstr>Слайд 6</vt:lpstr>
      <vt:lpstr>Слайд 7</vt:lpstr>
      <vt:lpstr>Дедушка Дуров</vt:lpstr>
      <vt:lpstr>БИШКА</vt:lpstr>
      <vt:lpstr>Животные и музыка</vt:lpstr>
      <vt:lpstr>Моя кошка хороша, любит музыку она</vt:lpstr>
      <vt:lpstr>Слайд 12</vt:lpstr>
      <vt:lpstr>Собачий вальс</vt:lpstr>
      <vt:lpstr>Слайд 14</vt:lpstr>
      <vt:lpstr>Слайд 15</vt:lpstr>
      <vt:lpstr>Слайд 16</vt:lpstr>
      <vt:lpstr>Слайд 17</vt:lpstr>
      <vt:lpstr>Слайд 18</vt:lpstr>
      <vt:lpstr>В одной квартире жили котенок и щенок, приятелями были котенок и щенок, один усатенький, другой лохматенький, приятелями были котенок и щенок.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Животные и музыка</dc:title>
  <dc:creator>ВОВАН</dc:creator>
  <cp:lastModifiedBy>Галина</cp:lastModifiedBy>
  <cp:revision>29</cp:revision>
  <dcterms:created xsi:type="dcterms:W3CDTF">2008-08-24T16:01:28Z</dcterms:created>
  <dcterms:modified xsi:type="dcterms:W3CDTF">2009-04-04T17:07:04Z</dcterms:modified>
</cp:coreProperties>
</file>