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0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281" r:id="rId56"/>
    <p:sldId id="312" r:id="rId57"/>
    <p:sldId id="314" r:id="rId58"/>
    <p:sldId id="315" r:id="rId59"/>
    <p:sldId id="316" r:id="rId60"/>
    <p:sldId id="319" r:id="rId61"/>
    <p:sldId id="320" r:id="rId62"/>
    <p:sldId id="313" r:id="rId63"/>
    <p:sldId id="321" r:id="rId64"/>
    <p:sldId id="324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009999"/>
    <a:srgbClr val="003366"/>
    <a:srgbClr val="000066"/>
    <a:srgbClr val="FF0000"/>
    <a:srgbClr val="0000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86" autoAdjust="0"/>
    <p:restoredTop sz="94660"/>
  </p:normalViewPr>
  <p:slideViewPr>
    <p:cSldViewPr>
      <p:cViewPr varScale="1">
        <p:scale>
          <a:sx n="65" d="100"/>
          <a:sy n="65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F05788-1BEA-4FCD-9E4E-8A046A8A24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E85C-4185-4842-83B5-0B94540C3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5055A-7953-47D8-859A-5A942651F6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841A9-A7F6-491F-8D06-A1198A1B2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68C8-649F-433E-8A66-B20312E1C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EC541-0D8D-4791-BC6C-8826CDFA5C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5556F-3F0F-4B93-A593-3A46BCB57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F3661-79D2-40EE-8DDC-FFF61B7BD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FA577-9C08-4966-BEE8-33236AEA9C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6EEAE-AAB7-4E84-AD1D-75DF1E734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955E5-5E21-46E0-B225-4EBF4DCEBE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6B8B9-DBFC-4231-9CBE-99059912D3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AB919F-24B8-477A-9134-235B018910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70.xml"/><Relationship Id="rId3" Type="http://schemas.openxmlformats.org/officeDocument/2006/relationships/slide" Target="slide63.xml"/><Relationship Id="rId7" Type="http://schemas.openxmlformats.org/officeDocument/2006/relationships/slide" Target="slide55.xml"/><Relationship Id="rId12" Type="http://schemas.openxmlformats.org/officeDocument/2006/relationships/slide" Target="slide6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5.xml"/><Relationship Id="rId11" Type="http://schemas.openxmlformats.org/officeDocument/2006/relationships/slide" Target="slide67.xml"/><Relationship Id="rId5" Type="http://schemas.openxmlformats.org/officeDocument/2006/relationships/slide" Target="slide62.xml"/><Relationship Id="rId10" Type="http://schemas.openxmlformats.org/officeDocument/2006/relationships/slide" Target="slide68.xml"/><Relationship Id="rId4" Type="http://schemas.openxmlformats.org/officeDocument/2006/relationships/slide" Target="slide64.xml"/><Relationship Id="rId9" Type="http://schemas.openxmlformats.org/officeDocument/2006/relationships/slide" Target="slide69.xml"/><Relationship Id="rId14" Type="http://schemas.openxmlformats.org/officeDocument/2006/relationships/slide" Target="slide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3.xml"/><Relationship Id="rId18" Type="http://schemas.openxmlformats.org/officeDocument/2006/relationships/slide" Target="slide27.xml"/><Relationship Id="rId26" Type="http://schemas.openxmlformats.org/officeDocument/2006/relationships/slide" Target="slide30.xml"/><Relationship Id="rId39" Type="http://schemas.openxmlformats.org/officeDocument/2006/relationships/slide" Target="slide54.xml"/><Relationship Id="rId3" Type="http://schemas.openxmlformats.org/officeDocument/2006/relationships/image" Target="../media/image5.jpeg"/><Relationship Id="rId21" Type="http://schemas.openxmlformats.org/officeDocument/2006/relationships/slide" Target="slide57.xml"/><Relationship Id="rId34" Type="http://schemas.openxmlformats.org/officeDocument/2006/relationships/slide" Target="slide52.xml"/><Relationship Id="rId7" Type="http://schemas.openxmlformats.org/officeDocument/2006/relationships/slide" Target="slide34.xml"/><Relationship Id="rId12" Type="http://schemas.openxmlformats.org/officeDocument/2006/relationships/slide" Target="slide41.xml"/><Relationship Id="rId17" Type="http://schemas.openxmlformats.org/officeDocument/2006/relationships/slide" Target="slide28.xml"/><Relationship Id="rId25" Type="http://schemas.openxmlformats.org/officeDocument/2006/relationships/slide" Target="slide37.xml"/><Relationship Id="rId33" Type="http://schemas.openxmlformats.org/officeDocument/2006/relationships/slide" Target="slide31.xml"/><Relationship Id="rId38" Type="http://schemas.openxmlformats.org/officeDocument/2006/relationships/slide" Target="slide39.xml"/><Relationship Id="rId2" Type="http://schemas.openxmlformats.org/officeDocument/2006/relationships/image" Target="../media/image4.gif"/><Relationship Id="rId16" Type="http://schemas.openxmlformats.org/officeDocument/2006/relationships/slide" Target="slide56.xml"/><Relationship Id="rId20" Type="http://schemas.openxmlformats.org/officeDocument/2006/relationships/slide" Target="slide58.xml"/><Relationship Id="rId29" Type="http://schemas.openxmlformats.org/officeDocument/2006/relationships/slide" Target="slide46.xml"/><Relationship Id="rId41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24.xml"/><Relationship Id="rId24" Type="http://schemas.openxmlformats.org/officeDocument/2006/relationships/slide" Target="slide36.xml"/><Relationship Id="rId32" Type="http://schemas.openxmlformats.org/officeDocument/2006/relationships/slide" Target="slide45.xml"/><Relationship Id="rId37" Type="http://schemas.openxmlformats.org/officeDocument/2006/relationships/slide" Target="slide59.xml"/><Relationship Id="rId40" Type="http://schemas.openxmlformats.org/officeDocument/2006/relationships/slide" Target="slide55.xml"/><Relationship Id="rId5" Type="http://schemas.openxmlformats.org/officeDocument/2006/relationships/image" Target="../media/image6.jpeg"/><Relationship Id="rId15" Type="http://schemas.openxmlformats.org/officeDocument/2006/relationships/slide" Target="slide26.xml"/><Relationship Id="rId23" Type="http://schemas.openxmlformats.org/officeDocument/2006/relationships/slide" Target="slide51.xml"/><Relationship Id="rId28" Type="http://schemas.openxmlformats.org/officeDocument/2006/relationships/slide" Target="slide32.xml"/><Relationship Id="rId36" Type="http://schemas.openxmlformats.org/officeDocument/2006/relationships/slide" Target="slide47.xml"/><Relationship Id="rId10" Type="http://schemas.openxmlformats.org/officeDocument/2006/relationships/slide" Target="slide48.xml"/><Relationship Id="rId19" Type="http://schemas.openxmlformats.org/officeDocument/2006/relationships/slide" Target="slide50.xml"/><Relationship Id="rId31" Type="http://schemas.openxmlformats.org/officeDocument/2006/relationships/slide" Target="slide38.xml"/><Relationship Id="rId4" Type="http://schemas.openxmlformats.org/officeDocument/2006/relationships/slide" Target="slide33.xml"/><Relationship Id="rId9" Type="http://schemas.openxmlformats.org/officeDocument/2006/relationships/slide" Target="slide25.xml"/><Relationship Id="rId14" Type="http://schemas.openxmlformats.org/officeDocument/2006/relationships/slide" Target="slide35.xml"/><Relationship Id="rId22" Type="http://schemas.openxmlformats.org/officeDocument/2006/relationships/slide" Target="slide44.xml"/><Relationship Id="rId27" Type="http://schemas.openxmlformats.org/officeDocument/2006/relationships/slide" Target="slide29.xml"/><Relationship Id="rId30" Type="http://schemas.openxmlformats.org/officeDocument/2006/relationships/slide" Target="slide53.xml"/><Relationship Id="rId35" Type="http://schemas.openxmlformats.org/officeDocument/2006/relationships/slide" Target="slide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image" Target="../media/image3.gif"/><Relationship Id="rId7" Type="http://schemas.openxmlformats.org/officeDocument/2006/relationships/slide" Target="slide9.xml"/><Relationship Id="rId12" Type="http://schemas.openxmlformats.org/officeDocument/2006/relationships/slide" Target="slide17.xml"/><Relationship Id="rId17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4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3.xml"/><Relationship Id="rId4" Type="http://schemas.openxmlformats.org/officeDocument/2006/relationships/image" Target="../media/image39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61.xml"/><Relationship Id="rId4" Type="http://schemas.openxmlformats.org/officeDocument/2006/relationships/image" Target="../media/image43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slide" Target="slide72.xml"/><Relationship Id="rId4" Type="http://schemas.openxmlformats.org/officeDocument/2006/relationships/image" Target="../media/image43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slide" Target="slide73.xml"/><Relationship Id="rId4" Type="http://schemas.openxmlformats.org/officeDocument/2006/relationships/image" Target="../media/image43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slide" Target="slide83.xml"/><Relationship Id="rId4" Type="http://schemas.openxmlformats.org/officeDocument/2006/relationships/image" Target="../media/image43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slide" Target="slide8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4.xml"/><Relationship Id="rId5" Type="http://schemas.openxmlformats.org/officeDocument/2006/relationships/slide" Target="slide75.xml"/><Relationship Id="rId4" Type="http://schemas.openxmlformats.org/officeDocument/2006/relationships/image" Target="../media/image43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6.xml"/><Relationship Id="rId5" Type="http://schemas.openxmlformats.org/officeDocument/2006/relationships/slide" Target="slide85.xml"/><Relationship Id="rId4" Type="http://schemas.openxmlformats.org/officeDocument/2006/relationships/image" Target="../media/image43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7.xml"/><Relationship Id="rId5" Type="http://schemas.openxmlformats.org/officeDocument/2006/relationships/slide" Target="slide86.xml"/><Relationship Id="rId4" Type="http://schemas.openxmlformats.org/officeDocument/2006/relationships/image" Target="../media/image43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slide" Target="slide78.xml"/><Relationship Id="rId4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9.xml"/><Relationship Id="rId5" Type="http://schemas.openxmlformats.org/officeDocument/2006/relationships/slide" Target="slide88.xml"/><Relationship Id="rId4" Type="http://schemas.openxmlformats.org/officeDocument/2006/relationships/image" Target="../media/image43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slide" Target="slide89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0.xml"/><Relationship Id="rId5" Type="http://schemas.openxmlformats.org/officeDocument/2006/relationships/image" Target="../media/image43.gif"/><Relationship Id="rId4" Type="http://schemas.openxmlformats.org/officeDocument/2006/relationships/slide" Target="slide7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>
                <a:solidFill>
                  <a:srgbClr val="000066"/>
                </a:solidFill>
              </a:rPr>
              <a:t>Приспособление, удерживающее судно на месте</a:t>
            </a:r>
          </a:p>
        </p:txBody>
      </p:sp>
      <p:sp useBgFill="1">
        <p:nvSpPr>
          <p:cNvPr id="12297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ЯКОРЬ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2302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Здание, в котором живут солдаты</a:t>
            </a:r>
          </a:p>
        </p:txBody>
      </p:sp>
      <p:sp useBgFill="1">
        <p:nvSpPr>
          <p:cNvPr id="13321" name="Rectangle 9"/>
          <p:cNvSpPr>
            <a:spLocks noChangeArrowheads="1"/>
          </p:cNvSpPr>
          <p:nvPr/>
        </p:nvSpPr>
        <p:spPr bwMode="auto">
          <a:xfrm>
            <a:off x="395288" y="4292600"/>
            <a:ext cx="2376487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КАЗАРМА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3326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Армейское наказание</a:t>
            </a:r>
          </a:p>
        </p:txBody>
      </p:sp>
      <p:sp useBgFill="1">
        <p:nvSpPr>
          <p:cNvPr id="14345" name="Rectangle 9"/>
          <p:cNvSpPr>
            <a:spLocks noChangeArrowheads="1"/>
          </p:cNvSpPr>
          <p:nvPr/>
        </p:nvSpPr>
        <p:spPr bwMode="auto">
          <a:xfrm>
            <a:off x="323850" y="4149725"/>
            <a:ext cx="3024188" cy="1368425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НАРЯД  ВНЕ </a:t>
            </a:r>
          </a:p>
          <a:p>
            <a:r>
              <a:rPr lang="ru-RU" sz="3600">
                <a:solidFill>
                  <a:srgbClr val="FF0000"/>
                </a:solidFill>
              </a:rPr>
              <a:t>ОЧЕРЕДИ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4350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20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3200">
                <a:solidFill>
                  <a:srgbClr val="000066"/>
                </a:solidFill>
              </a:rPr>
              <a:t>Трубка для патронов в автомате</a:t>
            </a:r>
          </a:p>
        </p:txBody>
      </p:sp>
      <p:sp useBgFill="1">
        <p:nvSpPr>
          <p:cNvPr id="15369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МАГАЗИН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5374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8651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3200">
                <a:solidFill>
                  <a:srgbClr val="000066"/>
                </a:solidFill>
              </a:rPr>
              <a:t>Гусеничная военная машина</a:t>
            </a:r>
          </a:p>
        </p:txBody>
      </p:sp>
      <p:sp useBgFill="1">
        <p:nvSpPr>
          <p:cNvPr id="16393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ТАНК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6398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Защита от ядовитых газов</a:t>
            </a:r>
          </a:p>
        </p:txBody>
      </p:sp>
      <p:sp useBgFill="1">
        <p:nvSpPr>
          <p:cNvPr id="17417" name="Rectangle 9"/>
          <p:cNvSpPr>
            <a:spLocks noChangeArrowheads="1"/>
          </p:cNvSpPr>
          <p:nvPr/>
        </p:nvSpPr>
        <p:spPr bwMode="auto">
          <a:xfrm>
            <a:off x="250825" y="4365625"/>
            <a:ext cx="320357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500">
                <a:solidFill>
                  <a:srgbClr val="FF0000"/>
                </a:solidFill>
              </a:rPr>
              <a:t>ПРОТИВОГАЗ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7422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5940425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</a:pPr>
            <a:r>
              <a:rPr lang="ru-RU" sz="3200">
                <a:solidFill>
                  <a:srgbClr val="000066"/>
                </a:solidFill>
              </a:rPr>
              <a:t>Склад военного оружия</a:t>
            </a:r>
          </a:p>
        </p:txBody>
      </p:sp>
      <p:sp useBgFill="1">
        <p:nvSpPr>
          <p:cNvPr id="18441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АРСЕНАЛ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8446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20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Что у солдата под кроватью?</a:t>
            </a:r>
          </a:p>
        </p:txBody>
      </p:sp>
      <p:sp useBgFill="1">
        <p:nvSpPr>
          <p:cNvPr id="19465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ПОРЯДОК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9470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5795963" y="3213100"/>
            <a:ext cx="7921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3200">
                <a:solidFill>
                  <a:srgbClr val="000066"/>
                </a:solidFill>
              </a:rPr>
              <a:t>Пистолет в криминальной литературе</a:t>
            </a:r>
          </a:p>
        </p:txBody>
      </p:sp>
      <p:sp useBgFill="1">
        <p:nvSpPr>
          <p:cNvPr id="20489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ПУШКА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20494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Карманная артиллерия</a:t>
            </a:r>
          </a:p>
        </p:txBody>
      </p:sp>
      <p:sp useBgFill="1">
        <p:nvSpPr>
          <p:cNvPr id="21513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ГРАНАТА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21518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Ольга Николавна Крылова</a:t>
            </a:r>
          </a:p>
        </p:txBody>
      </p:sp>
      <p:sp>
        <p:nvSpPr>
          <p:cNvPr id="307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39750" y="1341438"/>
            <a:ext cx="7993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ПАТРИОТИЧЕСКАЯ </a:t>
            </a:r>
          </a:p>
        </p:txBody>
      </p:sp>
      <p:sp>
        <p:nvSpPr>
          <p:cNvPr id="3077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03350" y="3357563"/>
            <a:ext cx="6481763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97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"Я  БЫ  В  АРМИЮ </a:t>
            </a:r>
          </a:p>
          <a:p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ПОШЁЛ ..."</a:t>
            </a:r>
          </a:p>
        </p:txBody>
      </p:sp>
      <p:sp>
        <p:nvSpPr>
          <p:cNvPr id="3078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059113" y="2349500"/>
            <a:ext cx="27352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ИГРА</a:t>
            </a:r>
          </a:p>
        </p:txBody>
      </p:sp>
      <p:pic>
        <p:nvPicPr>
          <p:cNvPr id="3079" name="Picture 7" descr="J00761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3716338"/>
            <a:ext cx="763587" cy="1223962"/>
          </a:xfrm>
          <a:prstGeom prst="rect">
            <a:avLst/>
          </a:prstGeom>
          <a:noFill/>
        </p:spPr>
      </p:pic>
      <p:pic>
        <p:nvPicPr>
          <p:cNvPr id="3080" name="Picture 8" descr="J00761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149725"/>
            <a:ext cx="898525" cy="1439863"/>
          </a:xfrm>
          <a:prstGeom prst="rect">
            <a:avLst/>
          </a:prstGeom>
          <a:noFill/>
        </p:spPr>
      </p:pic>
      <p:pic>
        <p:nvPicPr>
          <p:cNvPr id="3081" name="Picture 9" descr="J00761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508500"/>
            <a:ext cx="1122363" cy="1800225"/>
          </a:xfrm>
          <a:prstGeom prst="rect">
            <a:avLst/>
          </a:prstGeom>
          <a:noFill/>
        </p:spPr>
      </p:pic>
      <p:pic>
        <p:nvPicPr>
          <p:cNvPr id="3082" name="Picture 10" descr="J00761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95288" y="3789363"/>
            <a:ext cx="865187" cy="1223962"/>
          </a:xfrm>
          <a:prstGeom prst="rect">
            <a:avLst/>
          </a:prstGeom>
          <a:noFill/>
        </p:spPr>
      </p:pic>
      <p:pic>
        <p:nvPicPr>
          <p:cNvPr id="3083" name="Picture 11" descr="J00761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71550" y="4076700"/>
            <a:ext cx="936625" cy="1439863"/>
          </a:xfrm>
          <a:prstGeom prst="rect">
            <a:avLst/>
          </a:prstGeom>
          <a:noFill/>
        </p:spPr>
      </p:pic>
      <p:pic>
        <p:nvPicPr>
          <p:cNvPr id="3084" name="Picture 12" descr="J00761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692275" y="4365625"/>
            <a:ext cx="10795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232025"/>
          </a:xfrm>
          <a:prstGeom prst="wedgeEllipseCallout">
            <a:avLst>
              <a:gd name="adj1" fmla="val -57995"/>
              <a:gd name="adj2" fmla="val 32005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>
                <a:solidFill>
                  <a:srgbClr val="000066"/>
                </a:solidFill>
              </a:rPr>
              <a:t>Как называют колющее оружие, прикрепленное к стволу винтовки?</a:t>
            </a:r>
          </a:p>
        </p:txBody>
      </p:sp>
      <p:sp useBgFill="1">
        <p:nvSpPr>
          <p:cNvPr id="22537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ШТЫК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22542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5940425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Лестница </a:t>
            </a:r>
          </a:p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на судне</a:t>
            </a:r>
          </a:p>
        </p:txBody>
      </p:sp>
      <p:sp useBgFill="1">
        <p:nvSpPr>
          <p:cNvPr id="23561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ТРАП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23566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48038" y="6237288"/>
            <a:ext cx="2663825" cy="360362"/>
          </a:xfrm>
          <a:prstGeom prst="rect">
            <a:avLst/>
          </a:prstGeom>
          <a:ln w="57150" cmpd="thickThin" algn="ctr">
            <a:pattFill prst="lg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FF0000"/>
                </a:solidFill>
              </a:rPr>
              <a:t>По морям, по волнам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342" name="Text Box 2734"/>
          <p:cNvSpPr txBox="1">
            <a:spLocks noChangeArrowheads="1"/>
          </p:cNvSpPr>
          <p:nvPr/>
        </p:nvSpPr>
        <p:spPr bwMode="auto">
          <a:xfrm>
            <a:off x="1835150" y="692150"/>
            <a:ext cx="5761038" cy="540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3000">
                <a:solidFill>
                  <a:srgbClr val="0066FF"/>
                </a:solidFill>
              </a:rPr>
              <a:t>	</a:t>
            </a:r>
            <a:r>
              <a:rPr lang="ru-RU" sz="1000">
                <a:solidFill>
                  <a:srgbClr val="0066FF"/>
                </a:solidFill>
              </a:rPr>
              <a:t>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</a:t>
            </a:r>
            <a:r>
              <a:rPr lang="ru-RU" sz="1000"/>
              <a:t>				</a:t>
            </a:r>
          </a:p>
          <a:p>
            <a:pPr algn="l"/>
            <a:r>
              <a:rPr lang="ru-RU" sz="1000"/>
              <a:t>										</a:t>
            </a:r>
          </a:p>
          <a:p>
            <a:pPr algn="l"/>
            <a:r>
              <a:rPr lang="ru-RU" sz="1000"/>
              <a:t>										</a:t>
            </a:r>
          </a:p>
          <a:p>
            <a:endParaRPr lang="ru-RU" sz="1000"/>
          </a:p>
        </p:txBody>
      </p:sp>
      <p:graphicFrame>
        <p:nvGraphicFramePr>
          <p:cNvPr id="72021" name="Group 3413"/>
          <p:cNvGraphicFramePr>
            <a:graphicFrameLocks noGrp="1"/>
          </p:cNvGraphicFramePr>
          <p:nvPr/>
        </p:nvGraphicFramePr>
        <p:xfrm>
          <a:off x="1835150" y="692150"/>
          <a:ext cx="5761038" cy="5391152"/>
        </p:xfrm>
        <a:graphic>
          <a:graphicData uri="http://schemas.openxmlformats.org/drawingml/2006/table">
            <a:tbl>
              <a:tblPr/>
              <a:tblGrid>
                <a:gridCol w="517525"/>
                <a:gridCol w="576263"/>
                <a:gridCol w="576262"/>
                <a:gridCol w="635000"/>
                <a:gridCol w="576263"/>
                <a:gridCol w="574675"/>
                <a:gridCol w="576262"/>
                <a:gridCol w="576263"/>
                <a:gridCol w="576262"/>
                <a:gridCol w="576263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13" name="WordArt 340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63600" cy="6119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72014" name="WordArt 3406"/>
          <p:cNvSpPr>
            <a:spLocks noChangeArrowheads="1" noChangeShapeType="1" noTextEdit="1"/>
          </p:cNvSpPr>
          <p:nvPr/>
        </p:nvSpPr>
        <p:spPr bwMode="auto">
          <a:xfrm>
            <a:off x="8027988" y="404813"/>
            <a:ext cx="863600" cy="6119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72018" name="Rectangle 34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39975" y="1196975"/>
            <a:ext cx="1152525" cy="576263"/>
          </a:xfrm>
          <a:prstGeom prst="rect">
            <a:avLst/>
          </a:prstGeom>
          <a:solidFill>
            <a:srgbClr val="00FF00">
              <a:alpha val="73000"/>
            </a:srgbClr>
          </a:solidFill>
          <a:ln w="381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2</a:t>
            </a:r>
          </a:p>
        </p:txBody>
      </p:sp>
      <p:sp>
        <p:nvSpPr>
          <p:cNvPr id="72019" name="Rectangle 34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867400" y="1196975"/>
            <a:ext cx="1727200" cy="574675"/>
          </a:xfrm>
          <a:prstGeom prst="rect">
            <a:avLst/>
          </a:prstGeom>
          <a:solidFill>
            <a:srgbClr val="FF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3</a:t>
            </a:r>
          </a:p>
        </p:txBody>
      </p:sp>
      <p:sp>
        <p:nvSpPr>
          <p:cNvPr id="72025" name="Rectangle 34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40200" y="692150"/>
            <a:ext cx="576263" cy="576263"/>
          </a:xfrm>
          <a:prstGeom prst="rect">
            <a:avLst/>
          </a:prstGeom>
          <a:solidFill>
            <a:srgbClr val="FF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1</a:t>
            </a:r>
          </a:p>
        </p:txBody>
      </p:sp>
      <p:sp>
        <p:nvSpPr>
          <p:cNvPr id="72029" name="Rectangle 34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92500" y="2276475"/>
            <a:ext cx="2374900" cy="576263"/>
          </a:xfrm>
          <a:prstGeom prst="rect">
            <a:avLst/>
          </a:prstGeom>
          <a:solidFill>
            <a:srgbClr val="FF00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4</a:t>
            </a:r>
          </a:p>
        </p:txBody>
      </p:sp>
      <p:sp useBgFill="1">
        <p:nvSpPr>
          <p:cNvPr id="72031" name="Rectangle 34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63713" y="6237288"/>
            <a:ext cx="1441450" cy="360362"/>
          </a:xfrm>
          <a:prstGeom prst="rect">
            <a:avLst/>
          </a:prstGeom>
          <a:ln w="57150" cmpd="thickThin" algn="ctr">
            <a:pattFill prst="lg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FF0000"/>
                </a:solidFill>
              </a:rPr>
              <a:t>Итоги</a:t>
            </a:r>
          </a:p>
        </p:txBody>
      </p:sp>
      <p:sp useBgFill="1">
        <p:nvSpPr>
          <p:cNvPr id="72032" name="Rectangle 34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227763" y="6237288"/>
            <a:ext cx="1441450" cy="360362"/>
          </a:xfrm>
          <a:prstGeom prst="rect">
            <a:avLst/>
          </a:prstGeom>
          <a:ln w="57150" cmpd="thickThin" algn="ctr">
            <a:pattFill prst="lg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FF0000"/>
                </a:solidFill>
              </a:rPr>
              <a:t>Аты-баты</a:t>
            </a:r>
          </a:p>
        </p:txBody>
      </p:sp>
      <p:sp>
        <p:nvSpPr>
          <p:cNvPr id="72042" name="Rectangle 34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916238" y="4437063"/>
            <a:ext cx="576262" cy="576262"/>
          </a:xfrm>
          <a:prstGeom prst="rect">
            <a:avLst/>
          </a:prstGeom>
          <a:solidFill>
            <a:srgbClr val="FF00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8</a:t>
            </a:r>
          </a:p>
        </p:txBody>
      </p:sp>
      <p:sp>
        <p:nvSpPr>
          <p:cNvPr id="72043" name="Rectangle 343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140200" y="3357563"/>
            <a:ext cx="1152525" cy="1079500"/>
          </a:xfrm>
          <a:prstGeom prst="rect">
            <a:avLst/>
          </a:prstGeom>
          <a:solidFill>
            <a:srgbClr val="00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6</a:t>
            </a:r>
          </a:p>
        </p:txBody>
      </p:sp>
      <p:sp>
        <p:nvSpPr>
          <p:cNvPr id="72044" name="Rectangle 343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443663" y="3357563"/>
            <a:ext cx="576262" cy="2159000"/>
          </a:xfrm>
          <a:prstGeom prst="rect">
            <a:avLst/>
          </a:prstGeom>
          <a:solidFill>
            <a:srgbClr val="0000FF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7</a:t>
            </a:r>
          </a:p>
        </p:txBody>
      </p:sp>
      <p:sp>
        <p:nvSpPr>
          <p:cNvPr id="72045" name="Rectangle 343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35150" y="2852738"/>
            <a:ext cx="1081088" cy="576262"/>
          </a:xfrm>
          <a:prstGeom prst="rect">
            <a:avLst/>
          </a:prstGeom>
          <a:solidFill>
            <a:srgbClr val="0000FF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5</a:t>
            </a:r>
          </a:p>
        </p:txBody>
      </p:sp>
      <p:sp>
        <p:nvSpPr>
          <p:cNvPr id="72046" name="Rectangle 343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92500" y="5516563"/>
            <a:ext cx="1223963" cy="576262"/>
          </a:xfrm>
          <a:prstGeom prst="rect">
            <a:avLst/>
          </a:prstGeom>
          <a:solidFill>
            <a:srgbClr val="FF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10</a:t>
            </a:r>
          </a:p>
        </p:txBody>
      </p:sp>
      <p:sp>
        <p:nvSpPr>
          <p:cNvPr id="72047" name="Rectangle 343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92725" y="5013325"/>
            <a:ext cx="576263" cy="503238"/>
          </a:xfrm>
          <a:prstGeom prst="rect">
            <a:avLst/>
          </a:prstGeom>
          <a:solidFill>
            <a:srgbClr val="00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2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2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2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2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2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7"/>
                  </p:tgtEl>
                </p:cond>
              </p:nextCondLst>
            </p:seq>
          </p:childTnLst>
        </p:cTn>
      </p:par>
    </p:tnLst>
    <p:bldLst>
      <p:bldP spid="72018" grpId="0" animBg="1"/>
      <p:bldP spid="72019" grpId="0" animBg="1"/>
      <p:bldP spid="72025" grpId="0" animBg="1"/>
      <p:bldP spid="72029" grpId="0" animBg="1"/>
      <p:bldP spid="72042" grpId="0" animBg="1"/>
      <p:bldP spid="72043" grpId="0" animBg="1"/>
      <p:bldP spid="72044" grpId="0" animBg="1"/>
      <p:bldP spid="72045" grpId="0" animBg="1"/>
      <p:bldP spid="72046" grpId="0" animBg="1"/>
      <p:bldP spid="720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8" name="Rectangle 148" descr="Букет"/>
          <p:cNvSpPr>
            <a:spLocks noChangeArrowheads="1"/>
          </p:cNvSpPr>
          <p:nvPr/>
        </p:nvSpPr>
        <p:spPr bwMode="auto">
          <a:xfrm>
            <a:off x="2700338" y="6021388"/>
            <a:ext cx="3600450" cy="6477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7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8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9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0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1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2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3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4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5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7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8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9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0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1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2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3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4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5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6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7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8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9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0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2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6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8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0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5" name="WordArt 85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5695" name="WordArt 95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3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 useBgFill="1">
        <p:nvSpPr>
          <p:cNvPr id="25744" name="Rectangle 144">
            <a:hlinkClick r:id="rId40" action="ppaction://hlinksldjump"/>
          </p:cNvPr>
          <p:cNvSpPr>
            <a:spLocks noChangeArrowheads="1"/>
          </p:cNvSpPr>
          <p:nvPr/>
        </p:nvSpPr>
        <p:spPr bwMode="auto">
          <a:xfrm>
            <a:off x="6443663" y="6308725"/>
            <a:ext cx="2232025" cy="361950"/>
          </a:xfrm>
          <a:prstGeom prst="rect">
            <a:avLst/>
          </a:prstGeom>
          <a:ln w="5715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0066"/>
                </a:solidFill>
              </a:rPr>
              <a:t>Итоги</a:t>
            </a:r>
          </a:p>
        </p:txBody>
      </p:sp>
      <p:sp useBgFill="1">
        <p:nvSpPr>
          <p:cNvPr id="25746" name="Rectangle 146">
            <a:hlinkClick r:id="rId41" action="ppaction://hlinksldjump"/>
          </p:cNvPr>
          <p:cNvSpPr>
            <a:spLocks noChangeArrowheads="1"/>
          </p:cNvSpPr>
          <p:nvPr/>
        </p:nvSpPr>
        <p:spPr bwMode="auto">
          <a:xfrm>
            <a:off x="250825" y="6308725"/>
            <a:ext cx="2305050" cy="361950"/>
          </a:xfrm>
          <a:prstGeom prst="rect">
            <a:avLst/>
          </a:prstGeom>
          <a:ln w="5715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0066"/>
                </a:solidFill>
              </a:rPr>
              <a:t>Морской бой</a:t>
            </a:r>
          </a:p>
        </p:txBody>
      </p:sp>
      <p:sp>
        <p:nvSpPr>
          <p:cNvPr id="25747" name="WordArt 147"/>
          <p:cNvSpPr>
            <a:spLocks noChangeArrowheads="1" noChangeShapeType="1" noTextEdit="1"/>
          </p:cNvSpPr>
          <p:nvPr/>
        </p:nvSpPr>
        <p:spPr bwMode="auto">
          <a:xfrm>
            <a:off x="2843213" y="6092825"/>
            <a:ext cx="33131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</p:childTnLst>
        </p:cTn>
      </p:par>
    </p:tnLst>
    <p:bldLst>
      <p:bldP spid="25685" grpId="0" animBg="1"/>
      <p:bldP spid="25686" grpId="0" animBg="1"/>
      <p:bldP spid="25690" grpId="0" animBg="1"/>
      <p:bldP spid="25691" grpId="0" animBg="1"/>
      <p:bldP spid="25692" grpId="0" animBg="1"/>
      <p:bldP spid="25693" grpId="0" animBg="1"/>
      <p:bldP spid="25694" grpId="0" animBg="1"/>
      <p:bldP spid="25695" grpId="0" animBg="1"/>
      <p:bldP spid="25696" grpId="0" animBg="1"/>
      <p:bldP spid="25697" grpId="0" animBg="1"/>
      <p:bldP spid="25698" grpId="0" animBg="1"/>
      <p:bldP spid="25720" grpId="0" animBg="1"/>
      <p:bldP spid="25721" grpId="0" animBg="1"/>
      <p:bldP spid="25722" grpId="0" animBg="1"/>
      <p:bldP spid="25723" grpId="0" animBg="1"/>
      <p:bldP spid="25724" grpId="0" animBg="1"/>
      <p:bldP spid="25725" grpId="0" animBg="1"/>
      <p:bldP spid="25726" grpId="0" animBg="1"/>
      <p:bldP spid="25727" grpId="0" animBg="1"/>
      <p:bldP spid="25728" grpId="0" animBg="1"/>
      <p:bldP spid="25729" grpId="0" animBg="1"/>
      <p:bldP spid="25730" grpId="0" animBg="1"/>
      <p:bldP spid="25731" grpId="0" animBg="1"/>
      <p:bldP spid="25732" grpId="0" animBg="1"/>
      <p:bldP spid="25733" grpId="0" animBg="1"/>
      <p:bldP spid="25734" grpId="0" animBg="1"/>
      <p:bldP spid="25735" grpId="0" animBg="1"/>
      <p:bldP spid="25736" grpId="0" animBg="1"/>
      <p:bldP spid="25737" grpId="0" animBg="1"/>
      <p:bldP spid="25738" grpId="0" animBg="1"/>
      <p:bldP spid="25739" grpId="0" animBg="1"/>
      <p:bldP spid="25740" grpId="0" animBg="1"/>
      <p:bldP spid="25741" grpId="0" animBg="1"/>
      <p:bldP spid="25742" grpId="0" animBg="1"/>
      <p:bldP spid="257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 </a:t>
            </a:r>
            <a:r>
              <a:rPr lang="ru-RU" sz="3600">
                <a:solidFill>
                  <a:srgbClr val="000099"/>
                </a:solidFill>
              </a:rPr>
              <a:t>Назовите фамилию первой девушки – кавалериста.</a:t>
            </a:r>
          </a:p>
        </p:txBody>
      </p:sp>
      <p:pic>
        <p:nvPicPr>
          <p:cNvPr id="26629" name="Picture 5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2663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WordArt 7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Надежда Дурова</a:t>
            </a:r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42" name="WordArt 18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</a:t>
            </a:r>
            <a:r>
              <a:rPr lang="ru-RU" sz="3600">
                <a:solidFill>
                  <a:srgbClr val="000099"/>
                </a:solidFill>
              </a:rPr>
              <a:t>Выдающийся русский полководец 18 века.</a:t>
            </a:r>
          </a:p>
        </p:txBody>
      </p:sp>
      <p:pic>
        <p:nvPicPr>
          <p:cNvPr id="29700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2970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Александр Суворов</a:t>
            </a:r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699" grpId="0" build="p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000099"/>
                </a:solidFill>
              </a:rPr>
              <a:t>Кого называют 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000099"/>
                </a:solidFill>
              </a:rPr>
              <a:t>отцом русской Армии?</a:t>
            </a:r>
          </a:p>
        </p:txBody>
      </p:sp>
      <p:pic>
        <p:nvPicPr>
          <p:cNvPr id="30724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072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ru-RU" sz="800" b="1">
              <a:solidFill>
                <a:srgbClr val="CC0000"/>
              </a:solidFill>
            </a:endParaRPr>
          </a:p>
          <a:p>
            <a:endParaRPr lang="ru-RU" sz="800" b="1">
              <a:solidFill>
                <a:srgbClr val="CC0000"/>
              </a:solidFill>
            </a:endParaRPr>
          </a:p>
          <a:p>
            <a:r>
              <a:rPr lang="ru-RU" sz="3200" b="1">
                <a:solidFill>
                  <a:srgbClr val="CC0000"/>
                </a:solidFill>
              </a:rPr>
              <a:t>Петр</a:t>
            </a:r>
            <a:r>
              <a:rPr lang="en-US" sz="3200" b="1">
                <a:solidFill>
                  <a:srgbClr val="CC0000"/>
                </a:solidFill>
              </a:rPr>
              <a:t> I</a:t>
            </a:r>
            <a:r>
              <a:rPr lang="ru-RU" sz="32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30735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0736" name="Picture 16" descr="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3500438"/>
            <a:ext cx="2814638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3" grpId="0" build="p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000099"/>
                </a:solidFill>
              </a:rPr>
              <a:t>Кто водрузил знамя победы на крышу Рейхстага?</a:t>
            </a:r>
          </a:p>
        </p:txBody>
      </p:sp>
      <p:pic>
        <p:nvPicPr>
          <p:cNvPr id="31748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174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Егоров, Кантария</a:t>
            </a:r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 build="p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Кто первый был награждён орденом Суворова </a:t>
            </a:r>
            <a:r>
              <a:rPr lang="en-US"/>
              <a:t>I</a:t>
            </a:r>
            <a:r>
              <a:rPr lang="ru-RU"/>
              <a:t> степени?</a:t>
            </a:r>
            <a:endParaRPr lang="ru-RU" sz="3600">
              <a:solidFill>
                <a:srgbClr val="000099"/>
              </a:solidFill>
            </a:endParaRPr>
          </a:p>
        </p:txBody>
      </p:sp>
      <p:pic>
        <p:nvPicPr>
          <p:cNvPr id="32772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277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278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27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Маршал </a:t>
            </a:r>
          </a:p>
          <a:p>
            <a:r>
              <a:rPr lang="ru-RU" sz="3200" b="1">
                <a:solidFill>
                  <a:srgbClr val="CC0000"/>
                </a:solidFill>
              </a:rPr>
              <a:t>Жуков</a:t>
            </a:r>
          </a:p>
        </p:txBody>
      </p:sp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  <p:bldP spid="32771" grpId="0" build="p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Назовите имена трёх богатырей, изображённых на картине Васнецова «Три богатыря». </a:t>
            </a:r>
            <a:endParaRPr lang="ru-RU">
              <a:solidFill>
                <a:srgbClr val="000099"/>
              </a:solidFill>
            </a:endParaRPr>
          </a:p>
        </p:txBody>
      </p:sp>
      <p:pic>
        <p:nvPicPr>
          <p:cNvPr id="33796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37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337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380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3805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527425" cy="1295400"/>
          </a:xfrm>
          <a:prstGeom prst="wedgeRectCallout">
            <a:avLst>
              <a:gd name="adj1" fmla="val -396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C0000"/>
                </a:solidFill>
              </a:rPr>
              <a:t>Илья Муромец,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C0000"/>
                </a:solidFill>
              </a:rPr>
              <a:t>Алёша Попович,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C0000"/>
                </a:solidFill>
              </a:rPr>
              <a:t>Добрыня Никитич</a:t>
            </a: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3807" name="Picture 15" descr="три богатыр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3500438"/>
            <a:ext cx="3024188" cy="197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 4"/>
          <p:cNvSpPr>
            <a:spLocks/>
          </p:cNvSpPr>
          <p:nvPr/>
        </p:nvSpPr>
        <p:spPr bwMode="auto">
          <a:xfrm>
            <a:off x="684213" y="1125538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58888" y="1700213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09" name="Freeform 13"/>
          <p:cNvSpPr>
            <a:spLocks/>
          </p:cNvSpPr>
          <p:nvPr/>
        </p:nvSpPr>
        <p:spPr bwMode="auto">
          <a:xfrm>
            <a:off x="5651500" y="1196975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3995738" y="1125538"/>
            <a:ext cx="1584325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2268538" y="1052513"/>
            <a:ext cx="1657350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Freeform 22"/>
          <p:cNvSpPr>
            <a:spLocks/>
          </p:cNvSpPr>
          <p:nvPr/>
        </p:nvSpPr>
        <p:spPr bwMode="auto">
          <a:xfrm>
            <a:off x="7308850" y="1484313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Freeform 23"/>
          <p:cNvSpPr>
            <a:spLocks/>
          </p:cNvSpPr>
          <p:nvPr/>
        </p:nvSpPr>
        <p:spPr bwMode="auto">
          <a:xfrm>
            <a:off x="-15875" y="2017713"/>
            <a:ext cx="9205913" cy="125253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auto">
          <a:xfrm>
            <a:off x="0" y="2139950"/>
            <a:ext cx="9237663" cy="928688"/>
          </a:xfrm>
          <a:custGeom>
            <a:avLst/>
            <a:gdLst/>
            <a:ahLst/>
            <a:cxnLst>
              <a:cxn ang="0">
                <a:pos x="0" y="546"/>
              </a:cxn>
              <a:cxn ang="0">
                <a:pos x="80" y="124"/>
              </a:cxn>
              <a:cxn ang="0">
                <a:pos x="282" y="151"/>
              </a:cxn>
              <a:cxn ang="0">
                <a:pos x="570" y="429"/>
              </a:cxn>
              <a:cxn ang="0">
                <a:pos x="840" y="68"/>
              </a:cxn>
              <a:cxn ang="0">
                <a:pos x="1081" y="223"/>
              </a:cxn>
              <a:cxn ang="0">
                <a:pos x="1371" y="488"/>
              </a:cxn>
              <a:cxn ang="0">
                <a:pos x="1591" y="68"/>
              </a:cxn>
              <a:cxn ang="0">
                <a:pos x="1931" y="81"/>
              </a:cxn>
              <a:cxn ang="0">
                <a:pos x="2124" y="252"/>
              </a:cxn>
              <a:cxn ang="0">
                <a:pos x="2417" y="408"/>
              </a:cxn>
              <a:cxn ang="0">
                <a:pos x="2781" y="195"/>
              </a:cxn>
              <a:cxn ang="0">
                <a:pos x="3044" y="109"/>
              </a:cxn>
              <a:cxn ang="0">
                <a:pos x="3156" y="124"/>
              </a:cxn>
              <a:cxn ang="0">
                <a:pos x="3277" y="181"/>
              </a:cxn>
              <a:cxn ang="0">
                <a:pos x="3459" y="294"/>
              </a:cxn>
              <a:cxn ang="0">
                <a:pos x="3743" y="452"/>
              </a:cxn>
              <a:cxn ang="0">
                <a:pos x="4056" y="210"/>
              </a:cxn>
              <a:cxn ang="0">
                <a:pos x="4481" y="252"/>
              </a:cxn>
              <a:cxn ang="0">
                <a:pos x="4923" y="559"/>
              </a:cxn>
              <a:cxn ang="0">
                <a:pos x="5290" y="394"/>
              </a:cxn>
              <a:cxn ang="0">
                <a:pos x="5819" y="585"/>
              </a:cxn>
            </a:cxnLst>
            <a:rect l="0" t="0" r="r" b="b"/>
            <a:pathLst>
              <a:path w="5819" h="585">
                <a:moveTo>
                  <a:pt x="0" y="546"/>
                </a:moveTo>
                <a:cubicBezTo>
                  <a:pt x="12" y="476"/>
                  <a:pt x="33" y="190"/>
                  <a:pt x="80" y="124"/>
                </a:cubicBezTo>
                <a:cubicBezTo>
                  <a:pt x="127" y="58"/>
                  <a:pt x="200" y="100"/>
                  <a:pt x="282" y="151"/>
                </a:cubicBezTo>
                <a:cubicBezTo>
                  <a:pt x="364" y="202"/>
                  <a:pt x="477" y="443"/>
                  <a:pt x="570" y="429"/>
                </a:cubicBezTo>
                <a:cubicBezTo>
                  <a:pt x="663" y="415"/>
                  <a:pt x="755" y="102"/>
                  <a:pt x="840" y="68"/>
                </a:cubicBezTo>
                <a:cubicBezTo>
                  <a:pt x="925" y="34"/>
                  <a:pt x="993" y="153"/>
                  <a:pt x="1081" y="223"/>
                </a:cubicBezTo>
                <a:cubicBezTo>
                  <a:pt x="1169" y="293"/>
                  <a:pt x="1286" y="514"/>
                  <a:pt x="1371" y="488"/>
                </a:cubicBezTo>
                <a:cubicBezTo>
                  <a:pt x="1456" y="462"/>
                  <a:pt x="1498" y="136"/>
                  <a:pt x="1591" y="68"/>
                </a:cubicBezTo>
                <a:cubicBezTo>
                  <a:pt x="1684" y="0"/>
                  <a:pt x="1842" y="50"/>
                  <a:pt x="1931" y="81"/>
                </a:cubicBezTo>
                <a:cubicBezTo>
                  <a:pt x="2020" y="112"/>
                  <a:pt x="2043" y="198"/>
                  <a:pt x="2124" y="252"/>
                </a:cubicBezTo>
                <a:cubicBezTo>
                  <a:pt x="2205" y="306"/>
                  <a:pt x="2307" y="417"/>
                  <a:pt x="2417" y="408"/>
                </a:cubicBezTo>
                <a:cubicBezTo>
                  <a:pt x="2527" y="400"/>
                  <a:pt x="2676" y="245"/>
                  <a:pt x="2781" y="195"/>
                </a:cubicBezTo>
                <a:cubicBezTo>
                  <a:pt x="2886" y="146"/>
                  <a:pt x="2982" y="121"/>
                  <a:pt x="3044" y="109"/>
                </a:cubicBezTo>
                <a:cubicBezTo>
                  <a:pt x="3106" y="97"/>
                  <a:pt x="3118" y="112"/>
                  <a:pt x="3156" y="124"/>
                </a:cubicBezTo>
                <a:cubicBezTo>
                  <a:pt x="3195" y="135"/>
                  <a:pt x="3227" y="153"/>
                  <a:pt x="3277" y="181"/>
                </a:cubicBezTo>
                <a:cubicBezTo>
                  <a:pt x="3328" y="208"/>
                  <a:pt x="3381" y="249"/>
                  <a:pt x="3459" y="294"/>
                </a:cubicBezTo>
                <a:cubicBezTo>
                  <a:pt x="3537" y="340"/>
                  <a:pt x="3643" y="467"/>
                  <a:pt x="3743" y="452"/>
                </a:cubicBezTo>
                <a:cubicBezTo>
                  <a:pt x="3842" y="437"/>
                  <a:pt x="3932" y="243"/>
                  <a:pt x="4056" y="210"/>
                </a:cubicBezTo>
                <a:cubicBezTo>
                  <a:pt x="4179" y="176"/>
                  <a:pt x="4337" y="194"/>
                  <a:pt x="4481" y="252"/>
                </a:cubicBezTo>
                <a:cubicBezTo>
                  <a:pt x="4625" y="310"/>
                  <a:pt x="4789" y="535"/>
                  <a:pt x="4923" y="559"/>
                </a:cubicBezTo>
                <a:cubicBezTo>
                  <a:pt x="5058" y="582"/>
                  <a:pt x="5141" y="390"/>
                  <a:pt x="5290" y="394"/>
                </a:cubicBezTo>
                <a:cubicBezTo>
                  <a:pt x="5439" y="398"/>
                  <a:pt x="5709" y="545"/>
                  <a:pt x="5819" y="585"/>
                </a:cubicBezTo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auto">
          <a:xfrm>
            <a:off x="6659563" y="2492375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1187450" y="2276475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4" name="Freeform 28"/>
          <p:cNvSpPr>
            <a:spLocks/>
          </p:cNvSpPr>
          <p:nvPr/>
        </p:nvSpPr>
        <p:spPr bwMode="auto">
          <a:xfrm>
            <a:off x="2916238" y="2349500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>
            <a:off x="4787900" y="2349500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-33338" y="2974975"/>
            <a:ext cx="9177338" cy="976313"/>
          </a:xfrm>
          <a:custGeom>
            <a:avLst/>
            <a:gdLst/>
            <a:ahLst/>
            <a:cxnLst>
              <a:cxn ang="0">
                <a:pos x="31" y="615"/>
              </a:cxn>
              <a:cxn ang="0">
                <a:pos x="41" y="332"/>
              </a:cxn>
              <a:cxn ang="0">
                <a:pos x="279" y="11"/>
              </a:cxn>
              <a:cxn ang="0">
                <a:pos x="402" y="267"/>
              </a:cxn>
              <a:cxn ang="0">
                <a:pos x="525" y="46"/>
              </a:cxn>
              <a:cxn ang="0">
                <a:pos x="795" y="138"/>
              </a:cxn>
              <a:cxn ang="0">
                <a:pos x="993" y="303"/>
              </a:cxn>
              <a:cxn ang="0">
                <a:pos x="1324" y="343"/>
              </a:cxn>
              <a:cxn ang="0">
                <a:pos x="1612" y="154"/>
              </a:cxn>
              <a:cxn ang="0">
                <a:pos x="1833" y="114"/>
              </a:cxn>
              <a:cxn ang="0">
                <a:pos x="2110" y="221"/>
              </a:cxn>
              <a:cxn ang="0">
                <a:pos x="2337" y="413"/>
              </a:cxn>
              <a:cxn ang="0">
                <a:pos x="2688" y="180"/>
              </a:cxn>
              <a:cxn ang="0">
                <a:pos x="2946" y="80"/>
              </a:cxn>
              <a:cxn ang="0">
                <a:pos x="3059" y="89"/>
              </a:cxn>
              <a:cxn ang="0">
                <a:pos x="3183" y="139"/>
              </a:cxn>
              <a:cxn ang="0">
                <a:pos x="3371" y="242"/>
              </a:cxn>
              <a:cxn ang="0">
                <a:pos x="3663" y="383"/>
              </a:cxn>
              <a:cxn ang="0">
                <a:pos x="3962" y="124"/>
              </a:cxn>
              <a:cxn ang="0">
                <a:pos x="4389" y="143"/>
              </a:cxn>
              <a:cxn ang="0">
                <a:pos x="4847" y="424"/>
              </a:cxn>
              <a:cxn ang="0">
                <a:pos x="5224" y="116"/>
              </a:cxn>
              <a:cxn ang="0">
                <a:pos x="5781" y="371"/>
              </a:cxn>
            </a:cxnLst>
            <a:rect l="0" t="0" r="r" b="b"/>
            <a:pathLst>
              <a:path w="5781" h="615">
                <a:moveTo>
                  <a:pt x="31" y="615"/>
                </a:moveTo>
                <a:cubicBezTo>
                  <a:pt x="33" y="566"/>
                  <a:pt x="0" y="433"/>
                  <a:pt x="41" y="332"/>
                </a:cubicBezTo>
                <a:cubicBezTo>
                  <a:pt x="82" y="231"/>
                  <a:pt x="219" y="22"/>
                  <a:pt x="279" y="11"/>
                </a:cubicBezTo>
                <a:cubicBezTo>
                  <a:pt x="339" y="0"/>
                  <a:pt x="360" y="262"/>
                  <a:pt x="402" y="267"/>
                </a:cubicBezTo>
                <a:cubicBezTo>
                  <a:pt x="443" y="273"/>
                  <a:pt x="460" y="68"/>
                  <a:pt x="525" y="46"/>
                </a:cubicBezTo>
                <a:cubicBezTo>
                  <a:pt x="591" y="24"/>
                  <a:pt x="717" y="95"/>
                  <a:pt x="795" y="138"/>
                </a:cubicBezTo>
                <a:cubicBezTo>
                  <a:pt x="872" y="181"/>
                  <a:pt x="904" y="269"/>
                  <a:pt x="993" y="303"/>
                </a:cubicBezTo>
                <a:cubicBezTo>
                  <a:pt x="1081" y="337"/>
                  <a:pt x="1221" y="368"/>
                  <a:pt x="1324" y="343"/>
                </a:cubicBezTo>
                <a:cubicBezTo>
                  <a:pt x="1427" y="318"/>
                  <a:pt x="1527" y="192"/>
                  <a:pt x="1612" y="154"/>
                </a:cubicBezTo>
                <a:cubicBezTo>
                  <a:pt x="1697" y="117"/>
                  <a:pt x="1750" y="103"/>
                  <a:pt x="1833" y="114"/>
                </a:cubicBezTo>
                <a:cubicBezTo>
                  <a:pt x="1916" y="125"/>
                  <a:pt x="2026" y="171"/>
                  <a:pt x="2110" y="221"/>
                </a:cubicBezTo>
                <a:cubicBezTo>
                  <a:pt x="2194" y="270"/>
                  <a:pt x="2240" y="420"/>
                  <a:pt x="2337" y="413"/>
                </a:cubicBezTo>
                <a:cubicBezTo>
                  <a:pt x="2434" y="407"/>
                  <a:pt x="2586" y="236"/>
                  <a:pt x="2688" y="180"/>
                </a:cubicBezTo>
                <a:cubicBezTo>
                  <a:pt x="2790" y="126"/>
                  <a:pt x="2885" y="95"/>
                  <a:pt x="2946" y="80"/>
                </a:cubicBezTo>
                <a:cubicBezTo>
                  <a:pt x="3007" y="65"/>
                  <a:pt x="3020" y="79"/>
                  <a:pt x="3059" y="89"/>
                </a:cubicBezTo>
                <a:cubicBezTo>
                  <a:pt x="3098" y="97"/>
                  <a:pt x="3131" y="114"/>
                  <a:pt x="3183" y="139"/>
                </a:cubicBezTo>
                <a:cubicBezTo>
                  <a:pt x="3235" y="163"/>
                  <a:pt x="3290" y="201"/>
                  <a:pt x="3371" y="242"/>
                </a:cubicBezTo>
                <a:cubicBezTo>
                  <a:pt x="3451" y="283"/>
                  <a:pt x="3564" y="404"/>
                  <a:pt x="3663" y="383"/>
                </a:cubicBezTo>
                <a:cubicBezTo>
                  <a:pt x="3761" y="363"/>
                  <a:pt x="3840" y="164"/>
                  <a:pt x="3962" y="124"/>
                </a:cubicBezTo>
                <a:cubicBezTo>
                  <a:pt x="4083" y="84"/>
                  <a:pt x="4242" y="93"/>
                  <a:pt x="4389" y="143"/>
                </a:cubicBezTo>
                <a:cubicBezTo>
                  <a:pt x="4536" y="192"/>
                  <a:pt x="4708" y="429"/>
                  <a:pt x="4847" y="424"/>
                </a:cubicBezTo>
                <a:cubicBezTo>
                  <a:pt x="4986" y="420"/>
                  <a:pt x="5068" y="125"/>
                  <a:pt x="5224" y="116"/>
                </a:cubicBezTo>
                <a:cubicBezTo>
                  <a:pt x="5380" y="107"/>
                  <a:pt x="5665" y="318"/>
                  <a:pt x="5781" y="371"/>
                </a:cubicBezTo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>
            <a:off x="-31750" y="3201988"/>
            <a:ext cx="9212263" cy="1019175"/>
          </a:xfrm>
          <a:custGeom>
            <a:avLst/>
            <a:gdLst/>
            <a:ahLst/>
            <a:cxnLst>
              <a:cxn ang="0">
                <a:pos x="0" y="189"/>
              </a:cxn>
              <a:cxn ang="0">
                <a:pos x="420" y="14"/>
              </a:cxn>
              <a:cxn ang="0">
                <a:pos x="622" y="103"/>
              </a:cxn>
              <a:cxn ang="0">
                <a:pos x="873" y="303"/>
              </a:cxn>
              <a:cxn ang="0">
                <a:pos x="1182" y="118"/>
              </a:cxn>
              <a:cxn ang="0">
                <a:pos x="1384" y="175"/>
              </a:cxn>
              <a:cxn ang="0">
                <a:pos x="1694" y="360"/>
              </a:cxn>
              <a:cxn ang="0">
                <a:pos x="1982" y="61"/>
              </a:cxn>
              <a:cxn ang="0">
                <a:pos x="2195" y="33"/>
              </a:cxn>
              <a:cxn ang="0">
                <a:pos x="2379" y="204"/>
              </a:cxn>
              <a:cxn ang="0">
                <a:pos x="2659" y="360"/>
              </a:cxn>
              <a:cxn ang="0">
                <a:pos x="3006" y="147"/>
              </a:cxn>
              <a:cxn ang="0">
                <a:pos x="3257" y="61"/>
              </a:cxn>
              <a:cxn ang="0">
                <a:pos x="3364" y="76"/>
              </a:cxn>
              <a:cxn ang="0">
                <a:pos x="3479" y="133"/>
              </a:cxn>
              <a:cxn ang="0">
                <a:pos x="3652" y="246"/>
              </a:cxn>
              <a:cxn ang="0">
                <a:pos x="3923" y="404"/>
              </a:cxn>
              <a:cxn ang="0">
                <a:pos x="4222" y="162"/>
              </a:cxn>
              <a:cxn ang="0">
                <a:pos x="4627" y="204"/>
              </a:cxn>
              <a:cxn ang="0">
                <a:pos x="5050" y="511"/>
              </a:cxn>
              <a:cxn ang="0">
                <a:pos x="5400" y="346"/>
              </a:cxn>
              <a:cxn ang="0">
                <a:pos x="5803" y="642"/>
              </a:cxn>
            </a:cxnLst>
            <a:rect l="0" t="0" r="r" b="b"/>
            <a:pathLst>
              <a:path w="5803" h="642">
                <a:moveTo>
                  <a:pt x="0" y="189"/>
                </a:moveTo>
                <a:cubicBezTo>
                  <a:pt x="68" y="160"/>
                  <a:pt x="316" y="28"/>
                  <a:pt x="420" y="14"/>
                </a:cubicBezTo>
                <a:cubicBezTo>
                  <a:pt x="524" y="0"/>
                  <a:pt x="546" y="55"/>
                  <a:pt x="622" y="103"/>
                </a:cubicBezTo>
                <a:cubicBezTo>
                  <a:pt x="698" y="151"/>
                  <a:pt x="780" y="300"/>
                  <a:pt x="873" y="303"/>
                </a:cubicBezTo>
                <a:cubicBezTo>
                  <a:pt x="966" y="306"/>
                  <a:pt x="1097" y="140"/>
                  <a:pt x="1182" y="118"/>
                </a:cubicBezTo>
                <a:cubicBezTo>
                  <a:pt x="1267" y="96"/>
                  <a:pt x="1299" y="134"/>
                  <a:pt x="1384" y="175"/>
                </a:cubicBezTo>
                <a:cubicBezTo>
                  <a:pt x="1469" y="216"/>
                  <a:pt x="1594" y="379"/>
                  <a:pt x="1694" y="360"/>
                </a:cubicBezTo>
                <a:cubicBezTo>
                  <a:pt x="1794" y="341"/>
                  <a:pt x="1899" y="115"/>
                  <a:pt x="1982" y="61"/>
                </a:cubicBezTo>
                <a:cubicBezTo>
                  <a:pt x="2066" y="7"/>
                  <a:pt x="2129" y="10"/>
                  <a:pt x="2195" y="33"/>
                </a:cubicBezTo>
                <a:cubicBezTo>
                  <a:pt x="2261" y="57"/>
                  <a:pt x="2302" y="150"/>
                  <a:pt x="2379" y="204"/>
                </a:cubicBezTo>
                <a:cubicBezTo>
                  <a:pt x="2456" y="258"/>
                  <a:pt x="2554" y="369"/>
                  <a:pt x="2659" y="360"/>
                </a:cubicBezTo>
                <a:cubicBezTo>
                  <a:pt x="2764" y="352"/>
                  <a:pt x="2906" y="197"/>
                  <a:pt x="3006" y="147"/>
                </a:cubicBezTo>
                <a:cubicBezTo>
                  <a:pt x="3106" y="98"/>
                  <a:pt x="3198" y="73"/>
                  <a:pt x="3257" y="61"/>
                </a:cubicBezTo>
                <a:cubicBezTo>
                  <a:pt x="3316" y="49"/>
                  <a:pt x="3327" y="64"/>
                  <a:pt x="3364" y="76"/>
                </a:cubicBezTo>
                <a:cubicBezTo>
                  <a:pt x="3400" y="87"/>
                  <a:pt x="3431" y="105"/>
                  <a:pt x="3479" y="133"/>
                </a:cubicBezTo>
                <a:cubicBezTo>
                  <a:pt x="3528" y="160"/>
                  <a:pt x="3578" y="201"/>
                  <a:pt x="3652" y="246"/>
                </a:cubicBezTo>
                <a:cubicBezTo>
                  <a:pt x="3727" y="292"/>
                  <a:pt x="3828" y="419"/>
                  <a:pt x="3923" y="404"/>
                </a:cubicBezTo>
                <a:cubicBezTo>
                  <a:pt x="4018" y="389"/>
                  <a:pt x="4104" y="195"/>
                  <a:pt x="4222" y="162"/>
                </a:cubicBezTo>
                <a:cubicBezTo>
                  <a:pt x="4340" y="128"/>
                  <a:pt x="4490" y="146"/>
                  <a:pt x="4627" y="204"/>
                </a:cubicBezTo>
                <a:cubicBezTo>
                  <a:pt x="4765" y="262"/>
                  <a:pt x="4921" y="487"/>
                  <a:pt x="5050" y="511"/>
                </a:cubicBezTo>
                <a:cubicBezTo>
                  <a:pt x="5178" y="534"/>
                  <a:pt x="5274" y="324"/>
                  <a:pt x="5400" y="346"/>
                </a:cubicBezTo>
                <a:cubicBezTo>
                  <a:pt x="5525" y="368"/>
                  <a:pt x="5719" y="581"/>
                  <a:pt x="5803" y="642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0" name="Freeform 34"/>
          <p:cNvSpPr>
            <a:spLocks/>
          </p:cNvSpPr>
          <p:nvPr/>
        </p:nvSpPr>
        <p:spPr bwMode="auto">
          <a:xfrm>
            <a:off x="3779838" y="3429000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1" name="Freeform 35"/>
          <p:cNvSpPr>
            <a:spLocks/>
          </p:cNvSpPr>
          <p:nvPr/>
        </p:nvSpPr>
        <p:spPr bwMode="auto">
          <a:xfrm>
            <a:off x="1979613" y="3357563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2" name="Freeform 36"/>
          <p:cNvSpPr>
            <a:spLocks/>
          </p:cNvSpPr>
          <p:nvPr/>
        </p:nvSpPr>
        <p:spPr bwMode="auto">
          <a:xfrm>
            <a:off x="250825" y="3213100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7451725" y="3573463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5" name="Freeform 39"/>
          <p:cNvSpPr>
            <a:spLocks/>
          </p:cNvSpPr>
          <p:nvPr/>
        </p:nvSpPr>
        <p:spPr bwMode="auto">
          <a:xfrm rot="-242210">
            <a:off x="5651500" y="3500438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-46038" y="4106863"/>
            <a:ext cx="9221788" cy="712787"/>
          </a:xfrm>
          <a:custGeom>
            <a:avLst/>
            <a:gdLst/>
            <a:ahLst/>
            <a:cxnLst>
              <a:cxn ang="0">
                <a:pos x="0" y="313"/>
              </a:cxn>
              <a:cxn ang="0">
                <a:pos x="295" y="141"/>
              </a:cxn>
              <a:cxn ang="0">
                <a:pos x="498" y="59"/>
              </a:cxn>
              <a:cxn ang="0">
                <a:pos x="751" y="166"/>
              </a:cxn>
              <a:cxn ang="0">
                <a:pos x="1035" y="29"/>
              </a:cxn>
              <a:cxn ang="0">
                <a:pos x="1171" y="20"/>
              </a:cxn>
              <a:cxn ang="0">
                <a:pos x="1337" y="147"/>
              </a:cxn>
              <a:cxn ang="0">
                <a:pos x="1587" y="371"/>
              </a:cxn>
              <a:cxn ang="0">
                <a:pos x="1874" y="117"/>
              </a:cxn>
              <a:cxn ang="0">
                <a:pos x="2040" y="98"/>
              </a:cxn>
              <a:cxn ang="0">
                <a:pos x="2271" y="172"/>
              </a:cxn>
              <a:cxn ang="0">
                <a:pos x="2562" y="321"/>
              </a:cxn>
              <a:cxn ang="0">
                <a:pos x="2899" y="166"/>
              </a:cxn>
              <a:cxn ang="0">
                <a:pos x="3007" y="137"/>
              </a:cxn>
              <a:cxn ang="0">
                <a:pos x="3202" y="166"/>
              </a:cxn>
              <a:cxn ang="0">
                <a:pos x="3397" y="186"/>
              </a:cxn>
              <a:cxn ang="0">
                <a:pos x="3559" y="151"/>
              </a:cxn>
              <a:cxn ang="0">
                <a:pos x="3842" y="301"/>
              </a:cxn>
              <a:cxn ang="0">
                <a:pos x="4188" y="195"/>
              </a:cxn>
              <a:cxn ang="0">
                <a:pos x="4364" y="127"/>
              </a:cxn>
              <a:cxn ang="0">
                <a:pos x="4559" y="166"/>
              </a:cxn>
              <a:cxn ang="0">
                <a:pos x="4985" y="353"/>
              </a:cxn>
              <a:cxn ang="0">
                <a:pos x="5369" y="273"/>
              </a:cxn>
              <a:cxn ang="0">
                <a:pos x="5809" y="449"/>
              </a:cxn>
            </a:cxnLst>
            <a:rect l="0" t="0" r="r" b="b"/>
            <a:pathLst>
              <a:path w="5809" h="449">
                <a:moveTo>
                  <a:pt x="0" y="313"/>
                </a:moveTo>
                <a:cubicBezTo>
                  <a:pt x="51" y="284"/>
                  <a:pt x="212" y="183"/>
                  <a:pt x="295" y="141"/>
                </a:cubicBezTo>
                <a:cubicBezTo>
                  <a:pt x="378" y="99"/>
                  <a:pt x="422" y="55"/>
                  <a:pt x="498" y="59"/>
                </a:cubicBezTo>
                <a:cubicBezTo>
                  <a:pt x="574" y="63"/>
                  <a:pt x="661" y="171"/>
                  <a:pt x="751" y="166"/>
                </a:cubicBezTo>
                <a:cubicBezTo>
                  <a:pt x="841" y="161"/>
                  <a:pt x="965" y="53"/>
                  <a:pt x="1035" y="29"/>
                </a:cubicBezTo>
                <a:cubicBezTo>
                  <a:pt x="1105" y="5"/>
                  <a:pt x="1121" y="0"/>
                  <a:pt x="1171" y="20"/>
                </a:cubicBezTo>
                <a:cubicBezTo>
                  <a:pt x="1221" y="40"/>
                  <a:pt x="1268" y="89"/>
                  <a:pt x="1337" y="147"/>
                </a:cubicBezTo>
                <a:cubicBezTo>
                  <a:pt x="1406" y="205"/>
                  <a:pt x="1497" y="376"/>
                  <a:pt x="1587" y="371"/>
                </a:cubicBezTo>
                <a:cubicBezTo>
                  <a:pt x="1677" y="366"/>
                  <a:pt x="1798" y="163"/>
                  <a:pt x="1874" y="117"/>
                </a:cubicBezTo>
                <a:cubicBezTo>
                  <a:pt x="1950" y="71"/>
                  <a:pt x="1974" y="89"/>
                  <a:pt x="2040" y="98"/>
                </a:cubicBezTo>
                <a:cubicBezTo>
                  <a:pt x="2106" y="107"/>
                  <a:pt x="2184" y="135"/>
                  <a:pt x="2271" y="172"/>
                </a:cubicBezTo>
                <a:cubicBezTo>
                  <a:pt x="2358" y="209"/>
                  <a:pt x="2457" y="322"/>
                  <a:pt x="2562" y="321"/>
                </a:cubicBezTo>
                <a:cubicBezTo>
                  <a:pt x="2667" y="320"/>
                  <a:pt x="2825" y="197"/>
                  <a:pt x="2899" y="166"/>
                </a:cubicBezTo>
                <a:cubicBezTo>
                  <a:pt x="2973" y="135"/>
                  <a:pt x="2957" y="137"/>
                  <a:pt x="3007" y="137"/>
                </a:cubicBezTo>
                <a:cubicBezTo>
                  <a:pt x="3057" y="137"/>
                  <a:pt x="3137" y="158"/>
                  <a:pt x="3202" y="166"/>
                </a:cubicBezTo>
                <a:cubicBezTo>
                  <a:pt x="3267" y="174"/>
                  <a:pt x="3338" y="188"/>
                  <a:pt x="3397" y="186"/>
                </a:cubicBezTo>
                <a:cubicBezTo>
                  <a:pt x="3456" y="184"/>
                  <a:pt x="3485" y="132"/>
                  <a:pt x="3559" y="151"/>
                </a:cubicBezTo>
                <a:cubicBezTo>
                  <a:pt x="3633" y="170"/>
                  <a:pt x="3737" y="294"/>
                  <a:pt x="3842" y="301"/>
                </a:cubicBezTo>
                <a:cubicBezTo>
                  <a:pt x="3947" y="308"/>
                  <a:pt x="4101" y="224"/>
                  <a:pt x="4188" y="195"/>
                </a:cubicBezTo>
                <a:cubicBezTo>
                  <a:pt x="4275" y="166"/>
                  <a:pt x="4302" y="132"/>
                  <a:pt x="4364" y="127"/>
                </a:cubicBezTo>
                <a:cubicBezTo>
                  <a:pt x="4426" y="122"/>
                  <a:pt x="4456" y="128"/>
                  <a:pt x="4559" y="166"/>
                </a:cubicBezTo>
                <a:cubicBezTo>
                  <a:pt x="4662" y="204"/>
                  <a:pt x="4850" y="335"/>
                  <a:pt x="4985" y="353"/>
                </a:cubicBezTo>
                <a:cubicBezTo>
                  <a:pt x="5120" y="371"/>
                  <a:pt x="5232" y="257"/>
                  <a:pt x="5369" y="273"/>
                </a:cubicBezTo>
                <a:cubicBezTo>
                  <a:pt x="5506" y="289"/>
                  <a:pt x="5717" y="412"/>
                  <a:pt x="5809" y="44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7" name="Freeform 41"/>
          <p:cNvSpPr>
            <a:spLocks/>
          </p:cNvSpPr>
          <p:nvPr/>
        </p:nvSpPr>
        <p:spPr bwMode="auto">
          <a:xfrm>
            <a:off x="0" y="4365625"/>
            <a:ext cx="9237663" cy="1046163"/>
          </a:xfrm>
          <a:custGeom>
            <a:avLst/>
            <a:gdLst/>
            <a:ahLst/>
            <a:cxnLst>
              <a:cxn ang="0">
                <a:pos x="0" y="425"/>
              </a:cxn>
              <a:cxn ang="0">
                <a:pos x="205" y="92"/>
              </a:cxn>
              <a:cxn ang="0">
                <a:pos x="407" y="119"/>
              </a:cxn>
              <a:cxn ang="0">
                <a:pos x="699" y="232"/>
              </a:cxn>
              <a:cxn ang="0">
                <a:pos x="965" y="36"/>
              </a:cxn>
              <a:cxn ang="0">
                <a:pos x="1171" y="103"/>
              </a:cxn>
              <a:cxn ang="0">
                <a:pos x="1206" y="191"/>
              </a:cxn>
              <a:cxn ang="0">
                <a:pos x="1494" y="327"/>
              </a:cxn>
              <a:cxn ang="0">
                <a:pos x="1716" y="36"/>
              </a:cxn>
              <a:cxn ang="0">
                <a:pos x="1992" y="113"/>
              </a:cxn>
              <a:cxn ang="0">
                <a:pos x="2148" y="298"/>
              </a:cxn>
              <a:cxn ang="0">
                <a:pos x="2548" y="347"/>
              </a:cxn>
              <a:cxn ang="0">
                <a:pos x="2890" y="220"/>
              </a:cxn>
              <a:cxn ang="0">
                <a:pos x="3231" y="366"/>
              </a:cxn>
              <a:cxn ang="0">
                <a:pos x="3368" y="191"/>
              </a:cxn>
              <a:cxn ang="0">
                <a:pos x="3554" y="230"/>
              </a:cxn>
              <a:cxn ang="0">
                <a:pos x="3680" y="308"/>
              </a:cxn>
              <a:cxn ang="0">
                <a:pos x="3788" y="327"/>
              </a:cxn>
              <a:cxn ang="0">
                <a:pos x="3881" y="300"/>
              </a:cxn>
              <a:cxn ang="0">
                <a:pos x="4266" y="240"/>
              </a:cxn>
              <a:cxn ang="0">
                <a:pos x="4579" y="396"/>
              </a:cxn>
              <a:cxn ang="0">
                <a:pos x="4823" y="503"/>
              </a:cxn>
              <a:cxn ang="0">
                <a:pos x="5024" y="417"/>
              </a:cxn>
              <a:cxn ang="0">
                <a:pos x="5213" y="308"/>
              </a:cxn>
              <a:cxn ang="0">
                <a:pos x="5415" y="362"/>
              </a:cxn>
              <a:cxn ang="0">
                <a:pos x="5819" y="659"/>
              </a:cxn>
            </a:cxnLst>
            <a:rect l="0" t="0" r="r" b="b"/>
            <a:pathLst>
              <a:path w="5819" h="659">
                <a:moveTo>
                  <a:pt x="0" y="425"/>
                </a:moveTo>
                <a:cubicBezTo>
                  <a:pt x="34" y="371"/>
                  <a:pt x="137" y="143"/>
                  <a:pt x="205" y="92"/>
                </a:cubicBezTo>
                <a:cubicBezTo>
                  <a:pt x="273" y="41"/>
                  <a:pt x="325" y="96"/>
                  <a:pt x="407" y="119"/>
                </a:cubicBezTo>
                <a:cubicBezTo>
                  <a:pt x="489" y="142"/>
                  <a:pt x="606" y="246"/>
                  <a:pt x="699" y="232"/>
                </a:cubicBezTo>
                <a:cubicBezTo>
                  <a:pt x="792" y="218"/>
                  <a:pt x="886" y="58"/>
                  <a:pt x="965" y="36"/>
                </a:cubicBezTo>
                <a:cubicBezTo>
                  <a:pt x="1044" y="14"/>
                  <a:pt x="1131" y="77"/>
                  <a:pt x="1171" y="103"/>
                </a:cubicBezTo>
                <a:cubicBezTo>
                  <a:pt x="1211" y="129"/>
                  <a:pt x="1152" y="154"/>
                  <a:pt x="1206" y="191"/>
                </a:cubicBezTo>
                <a:cubicBezTo>
                  <a:pt x="1260" y="228"/>
                  <a:pt x="1409" y="353"/>
                  <a:pt x="1494" y="327"/>
                </a:cubicBezTo>
                <a:cubicBezTo>
                  <a:pt x="1579" y="301"/>
                  <a:pt x="1633" y="72"/>
                  <a:pt x="1716" y="36"/>
                </a:cubicBezTo>
                <a:cubicBezTo>
                  <a:pt x="1799" y="0"/>
                  <a:pt x="1920" y="69"/>
                  <a:pt x="1992" y="113"/>
                </a:cubicBezTo>
                <a:cubicBezTo>
                  <a:pt x="2064" y="157"/>
                  <a:pt x="2055" y="259"/>
                  <a:pt x="2148" y="298"/>
                </a:cubicBezTo>
                <a:cubicBezTo>
                  <a:pt x="2241" y="337"/>
                  <a:pt x="2424" y="360"/>
                  <a:pt x="2548" y="347"/>
                </a:cubicBezTo>
                <a:cubicBezTo>
                  <a:pt x="2672" y="334"/>
                  <a:pt x="2776" y="217"/>
                  <a:pt x="2890" y="220"/>
                </a:cubicBezTo>
                <a:cubicBezTo>
                  <a:pt x="3004" y="223"/>
                  <a:pt x="3151" y="371"/>
                  <a:pt x="3231" y="366"/>
                </a:cubicBezTo>
                <a:cubicBezTo>
                  <a:pt x="3311" y="361"/>
                  <a:pt x="3314" y="214"/>
                  <a:pt x="3368" y="191"/>
                </a:cubicBezTo>
                <a:cubicBezTo>
                  <a:pt x="3422" y="168"/>
                  <a:pt x="3502" y="211"/>
                  <a:pt x="3554" y="230"/>
                </a:cubicBezTo>
                <a:cubicBezTo>
                  <a:pt x="3606" y="249"/>
                  <a:pt x="3641" y="292"/>
                  <a:pt x="3680" y="308"/>
                </a:cubicBezTo>
                <a:cubicBezTo>
                  <a:pt x="3719" y="324"/>
                  <a:pt x="3755" y="328"/>
                  <a:pt x="3788" y="327"/>
                </a:cubicBezTo>
                <a:cubicBezTo>
                  <a:pt x="3821" y="326"/>
                  <a:pt x="3801" y="315"/>
                  <a:pt x="3881" y="300"/>
                </a:cubicBezTo>
                <a:cubicBezTo>
                  <a:pt x="3961" y="285"/>
                  <a:pt x="4150" y="224"/>
                  <a:pt x="4266" y="240"/>
                </a:cubicBezTo>
                <a:cubicBezTo>
                  <a:pt x="4382" y="256"/>
                  <a:pt x="4486" y="352"/>
                  <a:pt x="4579" y="396"/>
                </a:cubicBezTo>
                <a:cubicBezTo>
                  <a:pt x="4672" y="440"/>
                  <a:pt x="4749" y="500"/>
                  <a:pt x="4823" y="503"/>
                </a:cubicBezTo>
                <a:cubicBezTo>
                  <a:pt x="4897" y="506"/>
                  <a:pt x="4959" y="449"/>
                  <a:pt x="5024" y="417"/>
                </a:cubicBezTo>
                <a:cubicBezTo>
                  <a:pt x="5089" y="385"/>
                  <a:pt x="5148" y="317"/>
                  <a:pt x="5213" y="308"/>
                </a:cubicBezTo>
                <a:cubicBezTo>
                  <a:pt x="5278" y="299"/>
                  <a:pt x="5314" y="304"/>
                  <a:pt x="5415" y="362"/>
                </a:cubicBezTo>
                <a:cubicBezTo>
                  <a:pt x="5516" y="420"/>
                  <a:pt x="5735" y="597"/>
                  <a:pt x="5819" y="659"/>
                </a:cubicBezTo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>
            <a:off x="6227763" y="4508500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9" name="Freeform 43"/>
          <p:cNvSpPr>
            <a:spLocks/>
          </p:cNvSpPr>
          <p:nvPr/>
        </p:nvSpPr>
        <p:spPr bwMode="auto">
          <a:xfrm>
            <a:off x="4427538" y="4581525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2484438" y="4581525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539750" y="4365625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2" name="WordArt 4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43213" y="1628775"/>
            <a:ext cx="28733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43" name="WordArt 4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0" y="1700213"/>
            <a:ext cx="2873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144" name="WordArt 4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1773238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145" name="WordArt 49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56550" y="213360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146" name="WordArt 50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35150" y="2852738"/>
            <a:ext cx="2873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147" name="WordArt 5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08625" y="2924175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148" name="WordArt 52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299720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149" name="WordArt 53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80288" y="3068638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151" name="WordArt 55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3789363"/>
            <a:ext cx="431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152" name="WordArt 56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56550" y="41497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4153" name="WordArt 57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56325" y="4076700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4154" name="WordArt 58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84663" y="39338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4155" name="WordArt 59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3860800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4156" name="WordArt 60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157788"/>
            <a:ext cx="431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4157" name="WordArt 61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50133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4158" name="WordArt 62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003800" y="52292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4159" name="WordArt 63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5157788"/>
            <a:ext cx="431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4160" name="Freeform 64"/>
          <p:cNvSpPr>
            <a:spLocks/>
          </p:cNvSpPr>
          <p:nvPr/>
        </p:nvSpPr>
        <p:spPr bwMode="auto">
          <a:xfrm>
            <a:off x="-41275" y="5260975"/>
            <a:ext cx="9207500" cy="1279525"/>
          </a:xfrm>
          <a:custGeom>
            <a:avLst/>
            <a:gdLst/>
            <a:ahLst/>
            <a:cxnLst>
              <a:cxn ang="0">
                <a:pos x="65" y="806"/>
              </a:cxn>
              <a:cxn ang="0">
                <a:pos x="27" y="149"/>
              </a:cxn>
              <a:cxn ang="0">
                <a:pos x="229" y="176"/>
              </a:cxn>
              <a:cxn ang="0">
                <a:pos x="417" y="279"/>
              </a:cxn>
              <a:cxn ang="0">
                <a:pos x="543" y="191"/>
              </a:cxn>
              <a:cxn ang="0">
                <a:pos x="787" y="93"/>
              </a:cxn>
              <a:cxn ang="0">
                <a:pos x="1168" y="122"/>
              </a:cxn>
              <a:cxn ang="0">
                <a:pos x="1344" y="318"/>
              </a:cxn>
              <a:cxn ang="0">
                <a:pos x="1617" y="191"/>
              </a:cxn>
              <a:cxn ang="0">
                <a:pos x="1878" y="106"/>
              </a:cxn>
              <a:cxn ang="0">
                <a:pos x="2071" y="277"/>
              </a:cxn>
              <a:cxn ang="0">
                <a:pos x="2447" y="171"/>
              </a:cxn>
              <a:cxn ang="0">
                <a:pos x="2728" y="220"/>
              </a:cxn>
              <a:cxn ang="0">
                <a:pos x="2991" y="134"/>
              </a:cxn>
              <a:cxn ang="0">
                <a:pos x="3103" y="149"/>
              </a:cxn>
              <a:cxn ang="0">
                <a:pos x="3224" y="206"/>
              </a:cxn>
              <a:cxn ang="0">
                <a:pos x="3406" y="319"/>
              </a:cxn>
              <a:cxn ang="0">
                <a:pos x="3755" y="367"/>
              </a:cxn>
              <a:cxn ang="0">
                <a:pos x="4003" y="235"/>
              </a:cxn>
              <a:cxn ang="0">
                <a:pos x="4556" y="191"/>
              </a:cxn>
              <a:cxn ang="0">
                <a:pos x="4907" y="376"/>
              </a:cxn>
              <a:cxn ang="0">
                <a:pos x="5356" y="93"/>
              </a:cxn>
              <a:cxn ang="0">
                <a:pos x="5727" y="83"/>
              </a:cxn>
              <a:cxn ang="0">
                <a:pos x="5796" y="591"/>
              </a:cxn>
            </a:cxnLst>
            <a:rect l="0" t="0" r="r" b="b"/>
            <a:pathLst>
              <a:path w="5800" h="806">
                <a:moveTo>
                  <a:pt x="65" y="806"/>
                </a:moveTo>
                <a:cubicBezTo>
                  <a:pt x="60" y="697"/>
                  <a:pt x="0" y="254"/>
                  <a:pt x="27" y="149"/>
                </a:cubicBezTo>
                <a:cubicBezTo>
                  <a:pt x="54" y="44"/>
                  <a:pt x="164" y="154"/>
                  <a:pt x="229" y="176"/>
                </a:cubicBezTo>
                <a:cubicBezTo>
                  <a:pt x="294" y="198"/>
                  <a:pt x="365" y="276"/>
                  <a:pt x="417" y="279"/>
                </a:cubicBezTo>
                <a:cubicBezTo>
                  <a:pt x="469" y="282"/>
                  <a:pt x="481" y="222"/>
                  <a:pt x="543" y="191"/>
                </a:cubicBezTo>
                <a:cubicBezTo>
                  <a:pt x="605" y="160"/>
                  <a:pt x="683" y="104"/>
                  <a:pt x="787" y="93"/>
                </a:cubicBezTo>
                <a:cubicBezTo>
                  <a:pt x="891" y="82"/>
                  <a:pt x="1075" y="85"/>
                  <a:pt x="1168" y="122"/>
                </a:cubicBezTo>
                <a:cubicBezTo>
                  <a:pt x="1261" y="159"/>
                  <a:pt x="1269" y="307"/>
                  <a:pt x="1344" y="318"/>
                </a:cubicBezTo>
                <a:cubicBezTo>
                  <a:pt x="1419" y="329"/>
                  <a:pt x="1528" y="226"/>
                  <a:pt x="1617" y="191"/>
                </a:cubicBezTo>
                <a:cubicBezTo>
                  <a:pt x="1706" y="156"/>
                  <a:pt x="1802" y="92"/>
                  <a:pt x="1878" y="106"/>
                </a:cubicBezTo>
                <a:cubicBezTo>
                  <a:pt x="1954" y="120"/>
                  <a:pt x="1976" y="266"/>
                  <a:pt x="2071" y="277"/>
                </a:cubicBezTo>
                <a:cubicBezTo>
                  <a:pt x="2166" y="288"/>
                  <a:pt x="2338" y="180"/>
                  <a:pt x="2447" y="171"/>
                </a:cubicBezTo>
                <a:cubicBezTo>
                  <a:pt x="2556" y="162"/>
                  <a:pt x="2637" y="226"/>
                  <a:pt x="2728" y="220"/>
                </a:cubicBezTo>
                <a:cubicBezTo>
                  <a:pt x="2819" y="214"/>
                  <a:pt x="2929" y="146"/>
                  <a:pt x="2991" y="134"/>
                </a:cubicBezTo>
                <a:cubicBezTo>
                  <a:pt x="3053" y="122"/>
                  <a:pt x="3065" y="137"/>
                  <a:pt x="3103" y="149"/>
                </a:cubicBezTo>
                <a:cubicBezTo>
                  <a:pt x="3142" y="160"/>
                  <a:pt x="3174" y="178"/>
                  <a:pt x="3224" y="206"/>
                </a:cubicBezTo>
                <a:cubicBezTo>
                  <a:pt x="3275" y="233"/>
                  <a:pt x="3318" y="292"/>
                  <a:pt x="3406" y="319"/>
                </a:cubicBezTo>
                <a:cubicBezTo>
                  <a:pt x="3494" y="346"/>
                  <a:pt x="3656" y="381"/>
                  <a:pt x="3755" y="367"/>
                </a:cubicBezTo>
                <a:cubicBezTo>
                  <a:pt x="3854" y="353"/>
                  <a:pt x="3870" y="264"/>
                  <a:pt x="4003" y="235"/>
                </a:cubicBezTo>
                <a:cubicBezTo>
                  <a:pt x="4136" y="206"/>
                  <a:pt x="4405" y="168"/>
                  <a:pt x="4556" y="191"/>
                </a:cubicBezTo>
                <a:cubicBezTo>
                  <a:pt x="4707" y="214"/>
                  <a:pt x="4774" y="392"/>
                  <a:pt x="4907" y="376"/>
                </a:cubicBezTo>
                <a:cubicBezTo>
                  <a:pt x="5040" y="360"/>
                  <a:pt x="5219" y="142"/>
                  <a:pt x="5356" y="93"/>
                </a:cubicBezTo>
                <a:cubicBezTo>
                  <a:pt x="5493" y="44"/>
                  <a:pt x="5654" y="0"/>
                  <a:pt x="5727" y="83"/>
                </a:cubicBezTo>
                <a:cubicBezTo>
                  <a:pt x="5800" y="166"/>
                  <a:pt x="5782" y="485"/>
                  <a:pt x="5796" y="591"/>
                </a:cubicBezTo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61" name="Freeform 65"/>
          <p:cNvSpPr>
            <a:spLocks/>
          </p:cNvSpPr>
          <p:nvPr/>
        </p:nvSpPr>
        <p:spPr bwMode="auto">
          <a:xfrm>
            <a:off x="15875" y="5522913"/>
            <a:ext cx="9112250" cy="1343025"/>
          </a:xfrm>
          <a:custGeom>
            <a:avLst/>
            <a:gdLst/>
            <a:ahLst/>
            <a:cxnLst>
              <a:cxn ang="0">
                <a:pos x="0" y="826"/>
              </a:cxn>
              <a:cxn ang="0">
                <a:pos x="221" y="114"/>
              </a:cxn>
              <a:cxn ang="0">
                <a:pos x="416" y="142"/>
              </a:cxn>
              <a:cxn ang="0">
                <a:pos x="670" y="351"/>
              </a:cxn>
              <a:cxn ang="0">
                <a:pos x="982" y="158"/>
              </a:cxn>
              <a:cxn ang="0">
                <a:pos x="1187" y="217"/>
              </a:cxn>
              <a:cxn ang="0">
                <a:pos x="1500" y="410"/>
              </a:cxn>
              <a:cxn ang="0">
                <a:pos x="1792" y="98"/>
              </a:cxn>
              <a:cxn ang="0">
                <a:pos x="2007" y="69"/>
              </a:cxn>
              <a:cxn ang="0">
                <a:pos x="2193" y="247"/>
              </a:cxn>
              <a:cxn ang="0">
                <a:pos x="2476" y="410"/>
              </a:cxn>
              <a:cxn ang="0">
                <a:pos x="2827" y="188"/>
              </a:cxn>
              <a:cxn ang="0">
                <a:pos x="3081" y="98"/>
              </a:cxn>
              <a:cxn ang="0">
                <a:pos x="3189" y="114"/>
              </a:cxn>
              <a:cxn ang="0">
                <a:pos x="3306" y="173"/>
              </a:cxn>
              <a:cxn ang="0">
                <a:pos x="3481" y="292"/>
              </a:cxn>
              <a:cxn ang="0">
                <a:pos x="3755" y="456"/>
              </a:cxn>
              <a:cxn ang="0">
                <a:pos x="4057" y="203"/>
              </a:cxn>
              <a:cxn ang="0">
                <a:pos x="4467" y="247"/>
              </a:cxn>
              <a:cxn ang="0">
                <a:pos x="4894" y="567"/>
              </a:cxn>
              <a:cxn ang="0">
                <a:pos x="5213" y="280"/>
              </a:cxn>
              <a:cxn ang="0">
                <a:pos x="5604" y="250"/>
              </a:cxn>
              <a:cxn ang="0">
                <a:pos x="5740" y="846"/>
              </a:cxn>
            </a:cxnLst>
            <a:rect l="0" t="0" r="r" b="b"/>
            <a:pathLst>
              <a:path w="5740" h="846">
                <a:moveTo>
                  <a:pt x="0" y="826"/>
                </a:moveTo>
                <a:cubicBezTo>
                  <a:pt x="37" y="709"/>
                  <a:pt x="152" y="228"/>
                  <a:pt x="221" y="114"/>
                </a:cubicBezTo>
                <a:cubicBezTo>
                  <a:pt x="290" y="0"/>
                  <a:pt x="341" y="103"/>
                  <a:pt x="416" y="142"/>
                </a:cubicBezTo>
                <a:cubicBezTo>
                  <a:pt x="491" y="182"/>
                  <a:pt x="576" y="348"/>
                  <a:pt x="670" y="351"/>
                </a:cubicBezTo>
                <a:cubicBezTo>
                  <a:pt x="764" y="354"/>
                  <a:pt x="896" y="180"/>
                  <a:pt x="982" y="158"/>
                </a:cubicBezTo>
                <a:cubicBezTo>
                  <a:pt x="1068" y="135"/>
                  <a:pt x="1101" y="174"/>
                  <a:pt x="1187" y="217"/>
                </a:cubicBezTo>
                <a:cubicBezTo>
                  <a:pt x="1273" y="260"/>
                  <a:pt x="1399" y="430"/>
                  <a:pt x="1500" y="410"/>
                </a:cubicBezTo>
                <a:cubicBezTo>
                  <a:pt x="1601" y="391"/>
                  <a:pt x="1708" y="155"/>
                  <a:pt x="1792" y="98"/>
                </a:cubicBezTo>
                <a:cubicBezTo>
                  <a:pt x="1876" y="42"/>
                  <a:pt x="1940" y="45"/>
                  <a:pt x="2007" y="69"/>
                </a:cubicBezTo>
                <a:cubicBezTo>
                  <a:pt x="2074" y="94"/>
                  <a:pt x="2115" y="191"/>
                  <a:pt x="2193" y="247"/>
                </a:cubicBezTo>
                <a:cubicBezTo>
                  <a:pt x="2271" y="304"/>
                  <a:pt x="2370" y="419"/>
                  <a:pt x="2476" y="410"/>
                </a:cubicBezTo>
                <a:cubicBezTo>
                  <a:pt x="2582" y="401"/>
                  <a:pt x="2726" y="240"/>
                  <a:pt x="2827" y="188"/>
                </a:cubicBezTo>
                <a:cubicBezTo>
                  <a:pt x="2928" y="136"/>
                  <a:pt x="3021" y="110"/>
                  <a:pt x="3081" y="98"/>
                </a:cubicBezTo>
                <a:cubicBezTo>
                  <a:pt x="3141" y="86"/>
                  <a:pt x="3152" y="101"/>
                  <a:pt x="3189" y="114"/>
                </a:cubicBezTo>
                <a:cubicBezTo>
                  <a:pt x="3226" y="126"/>
                  <a:pt x="3257" y="144"/>
                  <a:pt x="3306" y="173"/>
                </a:cubicBezTo>
                <a:cubicBezTo>
                  <a:pt x="3355" y="202"/>
                  <a:pt x="3406" y="244"/>
                  <a:pt x="3481" y="292"/>
                </a:cubicBezTo>
                <a:cubicBezTo>
                  <a:pt x="3556" y="339"/>
                  <a:pt x="3659" y="471"/>
                  <a:pt x="3755" y="456"/>
                </a:cubicBezTo>
                <a:cubicBezTo>
                  <a:pt x="3851" y="441"/>
                  <a:pt x="3938" y="238"/>
                  <a:pt x="4057" y="203"/>
                </a:cubicBezTo>
                <a:cubicBezTo>
                  <a:pt x="4176" y="168"/>
                  <a:pt x="4328" y="187"/>
                  <a:pt x="4467" y="247"/>
                </a:cubicBezTo>
                <a:cubicBezTo>
                  <a:pt x="4606" y="308"/>
                  <a:pt x="4770" y="561"/>
                  <a:pt x="4894" y="567"/>
                </a:cubicBezTo>
                <a:cubicBezTo>
                  <a:pt x="5018" y="573"/>
                  <a:pt x="5095" y="333"/>
                  <a:pt x="5213" y="280"/>
                </a:cubicBezTo>
                <a:cubicBezTo>
                  <a:pt x="5331" y="227"/>
                  <a:pt x="5516" y="156"/>
                  <a:pt x="5604" y="250"/>
                </a:cubicBezTo>
                <a:cubicBezTo>
                  <a:pt x="5692" y="344"/>
                  <a:pt x="5712" y="722"/>
                  <a:pt x="5740" y="846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6011863" y="260350"/>
            <a:ext cx="1728787" cy="431800"/>
          </a:xfrm>
          <a:prstGeom prst="cloudCallout">
            <a:avLst>
              <a:gd name="adj1" fmla="val -56060"/>
              <a:gd name="adj2" fmla="val 24634"/>
            </a:avLst>
          </a:prstGeom>
          <a:gradFill rotWithShape="1">
            <a:gsLst>
              <a:gs pos="0">
                <a:srgbClr val="03D4A8"/>
              </a:gs>
              <a:gs pos="12500">
                <a:srgbClr val="21D6E0"/>
              </a:gs>
              <a:gs pos="37500">
                <a:srgbClr val="0087E6"/>
              </a:gs>
              <a:gs pos="50000">
                <a:srgbClr val="005CBF"/>
              </a:gs>
              <a:gs pos="62500">
                <a:srgbClr val="0087E6"/>
              </a:gs>
              <a:gs pos="87500">
                <a:srgbClr val="21D6E0"/>
              </a:gs>
              <a:gs pos="100000">
                <a:srgbClr val="03D4A8"/>
              </a:gs>
            </a:gsLst>
            <a:lin ang="189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63" name="Picture 67" descr="41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-970467">
            <a:off x="250825" y="188913"/>
            <a:ext cx="1144588" cy="1144587"/>
          </a:xfrm>
          <a:prstGeom prst="rect">
            <a:avLst/>
          </a:prstGeom>
          <a:noFill/>
        </p:spPr>
      </p:pic>
      <p:sp>
        <p:nvSpPr>
          <p:cNvPr id="4164" name="AutoShape 68"/>
          <p:cNvSpPr>
            <a:spLocks noChangeArrowheads="1"/>
          </p:cNvSpPr>
          <p:nvPr/>
        </p:nvSpPr>
        <p:spPr bwMode="auto">
          <a:xfrm>
            <a:off x="1835150" y="260350"/>
            <a:ext cx="1728788" cy="431800"/>
          </a:xfrm>
          <a:prstGeom prst="cloudCallout">
            <a:avLst>
              <a:gd name="adj1" fmla="val 82968"/>
              <a:gd name="adj2" fmla="val 20954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189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65" name="AutoShape 69"/>
          <p:cNvSpPr>
            <a:spLocks noChangeArrowheads="1"/>
          </p:cNvSpPr>
          <p:nvPr/>
        </p:nvSpPr>
        <p:spPr bwMode="auto">
          <a:xfrm>
            <a:off x="3779838" y="404813"/>
            <a:ext cx="1873250" cy="360362"/>
          </a:xfrm>
          <a:prstGeom prst="cloudCallout">
            <a:avLst>
              <a:gd name="adj1" fmla="val -26866"/>
              <a:gd name="adj2" fmla="val 2532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 useBgFill="1">
        <p:nvSpPr>
          <p:cNvPr id="4166" name="Rectangle 7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ln w="571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7" name="WordArt 71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8313" y="6286500"/>
            <a:ext cx="8280400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4.16185E-6 C 0.16614 -0.00416 0.37969 -0.00832 0.46493 -0.0104 C 0.46493 -0.0104 -0.04705 -4.16185E-6 -0.04705 -4.16185E-6 Z " pathEditMode="relative" rAng="0" ptsTypes="aaa">
                                      <p:cBhvr>
                                        <p:cTn id="9" dur="5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6185E-6 C 0.09392 0.00093 0.18802 0.00185 0.22552 0.00232 C 0.22552 0.00232 2.77778E-7 -4.16185E-6 2.77778E-7 -4.16185E-6 Z " pathEditMode="relative" rAng="0" ptsTypes="aaa">
                                      <p:cBhvr>
                                        <p:cTn id="11" dur="5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6 C 0.07691 0.01157 0.15399 0.02336 0.2 0.02266 C 0.24601 0.02197 0.25555 0.00578 0.27639 -0.00439 C 0.29722 -0.01456 0.30295 -0.03075 0.32552 -0.03838 C 0.34809 -0.04601 0.38316 -0.05456 0.41198 -0.04971 C 0.4408 -0.04485 0.48403 -0.01572 0.49844 -0.00901 C 0.49844 -0.00901 1.38889E-6 -4.62428E-6 1.38889E-6 -4.62428E-6 Z " pathEditMode="relative" rAng="0" ptsTypes="aaaaaaa">
                                      <p:cBhvr>
                                        <p:cTn id="19" dur="5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72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82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9"/>
                  </p:tgtEl>
                </p:cond>
              </p:nextCondLst>
            </p:seq>
          </p:childTnLst>
        </p:cTn>
      </p:par>
    </p:tnLst>
    <p:bldLst>
      <p:bldP spid="4102" grpId="0" animBg="1"/>
      <p:bldP spid="4119" grpId="0" animBg="1"/>
      <p:bldP spid="4120" grpId="0" animBg="1"/>
      <p:bldP spid="4128" grpId="0" animBg="1"/>
      <p:bldP spid="4129" grpId="0" animBg="1"/>
      <p:bldP spid="4136" grpId="0" animBg="1"/>
      <p:bldP spid="4137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0" grpId="0" animBg="1"/>
      <p:bldP spid="4161" grpId="0" animBg="1"/>
      <p:bldP spid="4162" grpId="0" animBg="1"/>
      <p:bldP spid="4162" grpId="1" animBg="1"/>
      <p:bldP spid="4164" grpId="0" animBg="1"/>
      <p:bldP spid="4164" grpId="1" animBg="1"/>
      <p:bldP spid="4165" grpId="0" animBg="1"/>
      <p:bldP spid="416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0099"/>
                </a:solidFill>
              </a:rPr>
              <a:t>Кому принадлежат слова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99"/>
                </a:solidFill>
              </a:rPr>
              <a:t>«Пуля - дура, штык – молодец»?</a:t>
            </a:r>
          </a:p>
        </p:txBody>
      </p:sp>
      <p:pic>
        <p:nvPicPr>
          <p:cNvPr id="34820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482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482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Суворову</a:t>
            </a:r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832" name="WordArt 1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Кем был учреждён </a:t>
            </a:r>
          </a:p>
          <a:p>
            <a:pPr algn="ctr">
              <a:buFontTx/>
              <a:buNone/>
            </a:pPr>
            <a:r>
              <a:rPr lang="ru-RU"/>
              <a:t>Андреевский флаг?</a:t>
            </a:r>
            <a:endParaRPr lang="ru-RU" sz="3600">
              <a:solidFill>
                <a:srgbClr val="000099"/>
              </a:solidFill>
            </a:endParaRPr>
          </a:p>
        </p:txBody>
      </p:sp>
      <p:pic>
        <p:nvPicPr>
          <p:cNvPr id="35844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58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Петром </a:t>
            </a:r>
            <a:r>
              <a:rPr lang="en-US" sz="3200" b="1">
                <a:solidFill>
                  <a:srgbClr val="CC0000"/>
                </a:solidFill>
              </a:rPr>
              <a:t> I </a:t>
            </a:r>
            <a:endParaRPr lang="ru-RU" sz="3200" b="1">
              <a:solidFill>
                <a:srgbClr val="CC0000"/>
              </a:solidFill>
            </a:endParaRPr>
          </a:p>
          <a:p>
            <a:r>
              <a:rPr lang="ru-RU" sz="3200" b="1">
                <a:solidFill>
                  <a:srgbClr val="CC0000"/>
                </a:solidFill>
              </a:rPr>
              <a:t>в </a:t>
            </a:r>
            <a:r>
              <a:rPr lang="ru-RU" sz="3200" b="1" i="1">
                <a:solidFill>
                  <a:srgbClr val="CC0000"/>
                </a:solidFill>
              </a:rPr>
              <a:t>1699 </a:t>
            </a:r>
            <a:r>
              <a:rPr lang="ru-RU" sz="3200" b="1">
                <a:solidFill>
                  <a:srgbClr val="CC0000"/>
                </a:solidFill>
              </a:rPr>
              <a:t>году</a:t>
            </a:r>
            <a:endParaRPr lang="ru-RU" sz="3200" b="1" i="1">
              <a:solidFill>
                <a:srgbClr val="CC0000"/>
              </a:solidFill>
            </a:endParaRP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855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3" grpId="0" build="p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Какой полководец командовал русской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 армией во времена войны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с французами в 1812г.?</a:t>
            </a:r>
            <a:endParaRPr lang="ru-RU">
              <a:solidFill>
                <a:srgbClr val="000099"/>
              </a:solidFill>
            </a:endParaRPr>
          </a:p>
        </p:txBody>
      </p:sp>
      <p:pic>
        <p:nvPicPr>
          <p:cNvPr id="36868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686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Михаил</a:t>
            </a:r>
          </a:p>
          <a:p>
            <a:r>
              <a:rPr lang="ru-RU" sz="3200" b="1">
                <a:solidFill>
                  <a:srgbClr val="CC0000"/>
                </a:solidFill>
              </a:rPr>
              <a:t>Кутузов</a:t>
            </a:r>
          </a:p>
        </p:txBody>
      </p: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6879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7" grpId="0" build="p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Какие бывают танки?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37892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789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тяжелые, средние, лёгкие </a:t>
            </a:r>
          </a:p>
        </p:txBody>
      </p: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3429000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7904" name="WordArt 1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1" grpId="0" build="p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Назовите военные корабли</a:t>
            </a:r>
          </a:p>
        </p:txBody>
      </p:sp>
      <p:pic>
        <p:nvPicPr>
          <p:cNvPr id="38916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89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389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892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8925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889375" cy="1368425"/>
          </a:xfrm>
          <a:prstGeom prst="wedgeRectCallout">
            <a:avLst>
              <a:gd name="adj1" fmla="val -819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70000"/>
              </a:lnSpc>
            </a:pPr>
            <a:r>
              <a:rPr lang="ru-RU" sz="2800" b="1">
                <a:solidFill>
                  <a:srgbClr val="CC0000"/>
                </a:solidFill>
              </a:rPr>
              <a:t>катер, крейсер, линкор, миноносец, эсминец, тральщик, броненосец</a:t>
            </a:r>
          </a:p>
        </p:txBody>
      </p:sp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3500438"/>
            <a:ext cx="2990850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927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1525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Что означает слово «полундра»?</a:t>
            </a:r>
          </a:p>
        </p:txBody>
      </p:sp>
      <p:pic>
        <p:nvPicPr>
          <p:cNvPr id="39940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994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368425"/>
          </a:xfrm>
          <a:prstGeom prst="wedgeRectCallout">
            <a:avLst>
              <a:gd name="adj1" fmla="val -5278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70000"/>
              </a:lnSpc>
            </a:pPr>
            <a:r>
              <a:rPr lang="ru-RU" sz="3200" b="1">
                <a:solidFill>
                  <a:srgbClr val="CC0000"/>
                </a:solidFill>
              </a:rPr>
              <a:t>это сигнал опасности </a:t>
            </a:r>
            <a:r>
              <a:rPr lang="ru-RU" sz="2400" b="1" i="1"/>
              <a:t>(бойся предмета, падающего сверху)</a:t>
            </a:r>
            <a:endParaRPr lang="ru-RU" sz="3200" b="1" i="1"/>
          </a:p>
        </p:txBody>
      </p:sp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9951" name="Picture 15" descr="полундр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3284538"/>
            <a:ext cx="3311525" cy="215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  <p:bldP spid="39939" grpId="0" build="p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z="2400">
                <a:solidFill>
                  <a:schemeClr val="bg1"/>
                </a:solidFill>
              </a:rPr>
              <a:t>    </a:t>
            </a:r>
            <a:r>
              <a:rPr lang="ru-RU">
                <a:solidFill>
                  <a:schemeClr val="bg1"/>
                </a:solidFill>
              </a:rPr>
              <a:t>Назовите самое высокое звание, существующее в русской армии.</a:t>
            </a:r>
          </a:p>
        </p:txBody>
      </p:sp>
      <p:pic>
        <p:nvPicPr>
          <p:cNvPr id="40964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096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455988" cy="1295400"/>
          </a:xfrm>
          <a:prstGeom prst="wedgeRectCallout">
            <a:avLst>
              <a:gd name="adj1" fmla="val -7144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80000"/>
              </a:lnSpc>
            </a:pPr>
            <a:r>
              <a:rPr lang="ru-RU" sz="2800" b="1">
                <a:solidFill>
                  <a:srgbClr val="CC0000"/>
                </a:solidFill>
              </a:rPr>
              <a:t>Генералиссимус </a:t>
            </a:r>
          </a:p>
        </p:txBody>
      </p:sp>
      <p:sp>
        <p:nvSpPr>
          <p:cNvPr id="40974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0975" name="Picture 15" descr="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175" y="3500438"/>
            <a:ext cx="1706563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 build="p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chemeClr val="bg1"/>
                </a:solidFill>
              </a:rPr>
              <a:t>  </a:t>
            </a:r>
            <a:r>
              <a:rPr lang="ru-RU">
                <a:solidFill>
                  <a:schemeClr val="bg1"/>
                </a:solidFill>
              </a:rPr>
              <a:t>Как называлось первое постоянное войско в России, созданное Иваном Грозным?</a:t>
            </a:r>
          </a:p>
        </p:txBody>
      </p:sp>
      <p:pic>
        <p:nvPicPr>
          <p:cNvPr id="41988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19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419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10000"/>
              </a:lnSpc>
            </a:pPr>
            <a:r>
              <a:rPr lang="ru-RU" sz="3200" b="1">
                <a:solidFill>
                  <a:srgbClr val="CC0000"/>
                </a:solidFill>
              </a:rPr>
              <a:t>Стрелецкое войско </a:t>
            </a:r>
          </a:p>
        </p:txBody>
      </p:sp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3429000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  <p:bldP spid="41987" grpId="0" build="p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Кто изобрёл пулемёт на колесном деревянном станке?</a:t>
            </a:r>
          </a:p>
        </p:txBody>
      </p:sp>
      <p:pic>
        <p:nvPicPr>
          <p:cNvPr id="43012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301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816350" cy="1295400"/>
          </a:xfrm>
          <a:prstGeom prst="wedgeRectCallout">
            <a:avLst>
              <a:gd name="adj1" fmla="val 79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C0000"/>
                </a:solidFill>
              </a:rPr>
              <a:t>американский изобретатель Х.С.Максим в 1885г.</a:t>
            </a:r>
          </a:p>
        </p:txBody>
      </p:sp>
      <p:sp>
        <p:nvSpPr>
          <p:cNvPr id="43022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build="p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  Как назывался первый высший орден, учреждённый Петром </a:t>
            </a:r>
            <a:r>
              <a:rPr lang="en-US">
                <a:solidFill>
                  <a:schemeClr val="bg1"/>
                </a:solidFill>
              </a:rPr>
              <a:t>I</a:t>
            </a:r>
            <a:r>
              <a:rPr lang="ru-RU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44036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403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84550" cy="1295400"/>
          </a:xfrm>
          <a:prstGeom prst="wedgeRectCallout">
            <a:avLst>
              <a:gd name="adj1" fmla="val -408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орден Андрея Первозванного 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3429000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4047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44035" grpId="0" build="p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3200">
                <a:solidFill>
                  <a:srgbClr val="000066"/>
                </a:solidFill>
              </a:rPr>
              <a:t>Стремительное наступление  войск</a:t>
            </a:r>
          </a:p>
        </p:txBody>
      </p:sp>
      <p:sp useBgFill="1">
        <p:nvSpPr>
          <p:cNvPr id="5134" name="Rectangle 14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АТАКА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5138" name="WordArt 1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30" grpId="0" animBg="1"/>
      <p:bldP spid="5131" grpId="0" animBg="1"/>
      <p:bldP spid="5134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Как называется подросток, обучающийся морскому делу?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45060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506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Гардемарин  </a:t>
            </a: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5071" name="Picture 15" descr="м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8538" y="3429000"/>
            <a:ext cx="758825" cy="208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59" grpId="0" build="p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3300"/>
                </a:solidFill>
              </a:rPr>
              <a:t>Сколько лет Илья Муромец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3300"/>
                </a:solidFill>
              </a:rPr>
              <a:t>не умел ходить?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46084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608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33 года</a:t>
            </a:r>
          </a:p>
        </p:txBody>
      </p:sp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6095" name="Picture 15" descr="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3500438"/>
            <a:ext cx="20161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3" grpId="0" build="p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rgbClr val="003300"/>
                </a:solidFill>
              </a:rPr>
              <a:t>Кто исцелил Илью Муромца?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47108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710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889375" cy="1152525"/>
          </a:xfrm>
          <a:prstGeom prst="wedgeRectCallout">
            <a:avLst>
              <a:gd name="adj1" fmla="val -861"/>
              <a:gd name="adj2" fmla="val 89806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80000"/>
              </a:lnSpc>
            </a:pPr>
            <a:r>
              <a:rPr lang="ru-RU" sz="3100" b="1">
                <a:solidFill>
                  <a:srgbClr val="CC0000"/>
                </a:solidFill>
              </a:rPr>
              <a:t>прохожие старцы,</a:t>
            </a:r>
          </a:p>
          <a:p>
            <a:pPr>
              <a:lnSpc>
                <a:spcPct val="80000"/>
              </a:lnSpc>
            </a:pPr>
            <a:endParaRPr lang="ru-RU" sz="1400" b="1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 </a:t>
            </a:r>
            <a:r>
              <a:rPr lang="ru-RU" sz="2800" i="1">
                <a:solidFill>
                  <a:srgbClr val="FF0000"/>
                </a:solidFill>
              </a:rPr>
              <a:t>они дали ему питьё</a:t>
            </a: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7119" name="Picture 15" descr="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8888" y="3500438"/>
            <a:ext cx="2881312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i="1">
                <a:solidFill>
                  <a:srgbClr val="003300"/>
                </a:solidFill>
              </a:rPr>
              <a:t>«Проверено – мин нет».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3300"/>
                </a:solidFill>
              </a:rPr>
              <a:t>Кто делает такие надписи?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48132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813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сапёры</a:t>
            </a:r>
          </a:p>
        </p:txBody>
      </p:sp>
      <p:sp>
        <p:nvSpPr>
          <p:cNvPr id="48142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8143" name="Picture 15" descr="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63750" y="3429000"/>
            <a:ext cx="1806575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003300"/>
                </a:solidFill>
              </a:rPr>
              <a:t>Оружие массового поражения Соловья – разбойника?</a:t>
            </a:r>
          </a:p>
        </p:txBody>
      </p:sp>
      <p:pic>
        <p:nvPicPr>
          <p:cNvPr id="49156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915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491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916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916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 свист</a:t>
            </a:r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9167" name="Picture 15" descr="Копия 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3429000"/>
            <a:ext cx="2906713" cy="206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4" grpId="1"/>
      <p:bldP spid="49155" grpId="0" build="p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rgbClr val="003300"/>
                </a:solidFill>
              </a:rPr>
              <a:t>Часть войск, движущихся впереди головных войск.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50180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018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Авангард</a:t>
            </a:r>
          </a:p>
        </p:txBody>
      </p:sp>
      <p:sp>
        <p:nvSpPr>
          <p:cNvPr id="50190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0191" name="Picture 15" descr="2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3429000"/>
            <a:ext cx="4119563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rgbClr val="003300"/>
                </a:solidFill>
              </a:rPr>
              <a:t>Назовите виды холодного оружия.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51204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12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4932363" y="4797425"/>
            <a:ext cx="4032250" cy="1439863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70000"/>
              </a:lnSpc>
            </a:pPr>
            <a:r>
              <a:rPr lang="ru-RU" sz="3000" b="1">
                <a:solidFill>
                  <a:srgbClr val="CC0000"/>
                </a:solidFill>
              </a:rPr>
              <a:t>булава, меч, шпага, штык, кинжал, сабля, шашка, топор-секира</a:t>
            </a:r>
          </a:p>
        </p:txBody>
      </p:sp>
      <p:sp>
        <p:nvSpPr>
          <p:cNvPr id="51214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429000"/>
            <a:ext cx="4000500" cy="2071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3" grpId="0" build="p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003300"/>
                </a:solidFill>
              </a:rPr>
              <a:t>В какой стране появился первый танк?</a:t>
            </a:r>
          </a:p>
        </p:txBody>
      </p:sp>
      <p:pic>
        <p:nvPicPr>
          <p:cNvPr id="52228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222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744913" cy="1295400"/>
          </a:xfrm>
          <a:prstGeom prst="wedgeRectCallout">
            <a:avLst>
              <a:gd name="adj1" fmla="val -2736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 </a:t>
            </a:r>
            <a:r>
              <a:rPr lang="ru-RU" sz="3000" b="1">
                <a:solidFill>
                  <a:srgbClr val="CC0000"/>
                </a:solidFill>
              </a:rPr>
              <a:t>в России в 1915г. и назывался вездеход</a:t>
            </a:r>
          </a:p>
        </p:txBody>
      </p:sp>
      <p:sp>
        <p:nvSpPr>
          <p:cNvPr id="52238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2239" name="Picture 15" descr="тан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3644900"/>
            <a:ext cx="2540000" cy="169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6" grpId="1"/>
      <p:bldP spid="52227" grpId="0" build="p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8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Сколько лошадей в эскадроне?</a:t>
            </a:r>
            <a:endParaRPr lang="ru-RU" sz="3600">
              <a:solidFill>
                <a:srgbClr val="660066"/>
              </a:solidFill>
            </a:endParaRPr>
          </a:p>
        </p:txBody>
      </p:sp>
      <p:pic>
        <p:nvPicPr>
          <p:cNvPr id="53252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325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80000"/>
              </a:lnSpc>
            </a:pPr>
            <a:r>
              <a:rPr lang="ru-RU" sz="3200" b="1">
                <a:solidFill>
                  <a:srgbClr val="CC0000"/>
                </a:solidFill>
              </a:rPr>
              <a:t> 100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3263" name="Picture 15" descr="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3481388"/>
            <a:ext cx="3095625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1" grpId="0" build="p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Назовите самую распространенную среди моряков одежду.</a:t>
            </a:r>
          </a:p>
        </p:txBody>
      </p:sp>
      <p:pic>
        <p:nvPicPr>
          <p:cNvPr id="54276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427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80000"/>
              </a:lnSpc>
            </a:pPr>
            <a:r>
              <a:rPr lang="ru-RU" sz="3200" b="1">
                <a:solidFill>
                  <a:srgbClr val="CC0000"/>
                </a:solidFill>
              </a:rPr>
              <a:t>тельняшка</a:t>
            </a:r>
          </a:p>
        </p:txBody>
      </p:sp>
      <p:sp>
        <p:nvSpPr>
          <p:cNvPr id="54286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4287" name="Picture 15" descr="матрос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59013" y="3429000"/>
            <a:ext cx="12446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  <p:bldP spid="54275" grpId="0" build="p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Человек, который управляет судном</a:t>
            </a:r>
          </a:p>
        </p:txBody>
      </p:sp>
      <p:sp useBgFill="1">
        <p:nvSpPr>
          <p:cNvPr id="7177" name="Rectangle 9"/>
          <p:cNvSpPr>
            <a:spLocks noChangeArrowheads="1"/>
          </p:cNvSpPr>
          <p:nvPr/>
        </p:nvSpPr>
        <p:spPr bwMode="auto">
          <a:xfrm>
            <a:off x="395288" y="4292600"/>
            <a:ext cx="2592387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КАПИТАН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7182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Кто на Руси умел стрелять 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из лука?</a:t>
            </a:r>
          </a:p>
        </p:txBody>
      </p:sp>
      <p:pic>
        <p:nvPicPr>
          <p:cNvPr id="55300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530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все,</a:t>
            </a:r>
          </a:p>
          <a:p>
            <a:r>
              <a:rPr lang="ru-RU" sz="3200" b="1">
                <a:solidFill>
                  <a:srgbClr val="CC0000"/>
                </a:solidFill>
              </a:rPr>
              <a:t>даже девочки</a:t>
            </a:r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3500438"/>
            <a:ext cx="2592387" cy="193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9" grpId="0" build="p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Чем награждали римских воинов?</a:t>
            </a:r>
          </a:p>
        </p:txBody>
      </p:sp>
      <p:pic>
        <p:nvPicPr>
          <p:cNvPr id="56324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632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563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633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633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10000"/>
              </a:lnSpc>
            </a:pPr>
            <a:r>
              <a:rPr lang="ru-RU" sz="3200" b="1">
                <a:solidFill>
                  <a:srgbClr val="CC0000"/>
                </a:solidFill>
              </a:rPr>
              <a:t>венками из лавра</a:t>
            </a:r>
          </a:p>
        </p:txBody>
      </p:sp>
      <p:sp>
        <p:nvSpPr>
          <p:cNvPr id="56334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573463"/>
            <a:ext cx="1358900" cy="151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633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2" grpId="1"/>
      <p:bldP spid="56323" grpId="0" build="p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Кого называют бойцами невидимого фронта?</a:t>
            </a:r>
          </a:p>
        </p:txBody>
      </p:sp>
      <p:pic>
        <p:nvPicPr>
          <p:cNvPr id="57348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734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разведчиков</a:t>
            </a:r>
          </a:p>
        </p:txBody>
      </p:sp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3500438"/>
            <a:ext cx="2928937" cy="185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359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  <p:bldP spid="57347" grpId="0" build="p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Укрытие для стрельбы.</a:t>
            </a:r>
          </a:p>
        </p:txBody>
      </p:sp>
      <p:pic>
        <p:nvPicPr>
          <p:cNvPr id="58372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837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583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окоп, дот, дзот, траншея</a:t>
            </a:r>
          </a:p>
        </p:txBody>
      </p:sp>
      <p:sp>
        <p:nvSpPr>
          <p:cNvPr id="58382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8383" name="Picture 15" descr="б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8888" y="3500438"/>
            <a:ext cx="3097212" cy="205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58371" grpId="0" build="p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Что такое «свинья» и «клещи»?</a:t>
            </a:r>
          </a:p>
        </p:txBody>
      </p:sp>
      <p:pic>
        <p:nvPicPr>
          <p:cNvPr id="59396" name="Picture 4" descr="J01892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93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940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боевой порядок войск</a:t>
            </a:r>
          </a:p>
        </p:txBody>
      </p:sp>
      <p:sp>
        <p:nvSpPr>
          <p:cNvPr id="59406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9407" name="Picture 15" descr="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3429000"/>
            <a:ext cx="3116262" cy="207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 build="p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 descr="Бумажный пакет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71550" y="1196975"/>
            <a:ext cx="6408738" cy="431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ПОДВЕДЁМ</a:t>
            </a:r>
          </a:p>
          <a:p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ИТОГИ</a:t>
            </a:r>
          </a:p>
        </p:txBody>
      </p:sp>
      <p:sp useBgFill="1">
        <p:nvSpPr>
          <p:cNvPr id="276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308725"/>
            <a:ext cx="2305050" cy="361950"/>
          </a:xfrm>
          <a:prstGeom prst="rect">
            <a:avLst/>
          </a:prstGeom>
          <a:ln w="57150" algn="ctr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9999"/>
                </a:solidFill>
              </a:rPr>
              <a:t>Морской бой</a:t>
            </a:r>
          </a:p>
        </p:txBody>
      </p:sp>
      <p:sp useBgFill="1">
        <p:nvSpPr>
          <p:cNvPr id="276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00788" y="6308725"/>
            <a:ext cx="2663825" cy="360363"/>
          </a:xfrm>
          <a:prstGeom prst="rect">
            <a:avLst/>
          </a:prstGeom>
          <a:ln w="57150" algn="ctr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9999"/>
                </a:solidFill>
              </a:rPr>
              <a:t>По морям, по волнам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WordArt 5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pic>
        <p:nvPicPr>
          <p:cNvPr id="61448" name="Picture 8" descr="J02827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1140">
            <a:off x="6227763" y="2420938"/>
            <a:ext cx="2159000" cy="2159000"/>
          </a:xfrm>
          <a:prstGeom prst="rect">
            <a:avLst/>
          </a:prstGeom>
          <a:noFill/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 rot="-697116">
            <a:off x="1042988" y="3644900"/>
            <a:ext cx="5492750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6922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Ваши баллы</a:t>
            </a:r>
          </a:p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уменьшаются в 2 раза! </a:t>
            </a:r>
          </a:p>
        </p:txBody>
      </p:sp>
      <p:sp>
        <p:nvSpPr>
          <p:cNvPr id="61451" name="AutoShape 11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14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0" grpId="1" animBg="1"/>
      <p:bldP spid="61451" grpId="0" animBg="1"/>
      <p:bldP spid="6145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J02827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1302">
            <a:off x="6227763" y="2349500"/>
            <a:ext cx="2443162" cy="2443163"/>
          </a:xfrm>
          <a:prstGeom prst="rect">
            <a:avLst/>
          </a:prstGeom>
          <a:noFill/>
        </p:spPr>
      </p:pic>
      <p:sp>
        <p:nvSpPr>
          <p:cNvPr id="66562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WordArt 3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-493288">
            <a:off x="971550" y="3716338"/>
            <a:ext cx="5692775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 повезло! Заработанные </a:t>
            </a:r>
          </a:p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Вами баллы удваиваются!</a:t>
            </a:r>
          </a:p>
        </p:txBody>
      </p:sp>
      <p:sp>
        <p:nvSpPr>
          <p:cNvPr id="66569" name="AutoShape 9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65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6" grpId="1" animBg="1"/>
      <p:bldP spid="66569" grpId="0" animBg="1"/>
      <p:bldP spid="66569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87" name="WordArt 3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-503879">
            <a:off x="1116013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 повезло!  За зарабатываете </a:t>
            </a:r>
          </a:p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дополнительно 10 баллов!</a:t>
            </a:r>
          </a:p>
        </p:txBody>
      </p:sp>
      <p:pic>
        <p:nvPicPr>
          <p:cNvPr id="67591" name="Picture 7" descr="J028273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9391">
            <a:off x="6156325" y="2420938"/>
            <a:ext cx="2516188" cy="2519362"/>
          </a:xfrm>
          <a:prstGeom prst="rect">
            <a:avLst/>
          </a:prstGeom>
          <a:noFill/>
        </p:spPr>
      </p:pic>
      <p:sp>
        <p:nvSpPr>
          <p:cNvPr id="67592" name="AutoShape 8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75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0" grpId="1" animBg="1"/>
      <p:bldP spid="67592" grpId="0" animBg="1"/>
      <p:bldP spid="67592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WordArt 3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pic>
        <p:nvPicPr>
          <p:cNvPr id="68612" name="Picture 4" descr="J02827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5666">
            <a:off x="6084888" y="2349500"/>
            <a:ext cx="2159000" cy="2159000"/>
          </a:xfrm>
          <a:prstGeom prst="rect">
            <a:avLst/>
          </a:prstGeom>
          <a:noFill/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-697116">
            <a:off x="1042988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66960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Вы теряете </a:t>
            </a:r>
          </a:p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 баллов!</a:t>
            </a:r>
          </a:p>
        </p:txBody>
      </p:sp>
      <p:sp>
        <p:nvSpPr>
          <p:cNvPr id="68615" name="AutoShape 7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86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  <p:bldP spid="68615" grpId="0" animBg="1"/>
      <p:bldP spid="686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Молодой матрос на судне</a:t>
            </a:r>
          </a:p>
        </p:txBody>
      </p:sp>
      <p:sp useBgFill="1">
        <p:nvSpPr>
          <p:cNvPr id="8201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ЮНГА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8206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build="allAtOnce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75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74761" name="Picture 9" descr="7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747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2" grpId="0" build="allAtOnce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82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5783" name="Picture 7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75784" name="WordArt 8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4" grpId="1" animBg="1"/>
      <p:bldP spid="7578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5575" cy="165576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600">
                <a:solidFill>
                  <a:srgbClr val="003366"/>
                </a:solidFill>
              </a:rPr>
              <a:t>Кто из известных русских полководцев сказал: </a:t>
            </a:r>
            <a:br>
              <a:rPr lang="ru-RU" sz="3600">
                <a:solidFill>
                  <a:srgbClr val="003366"/>
                </a:solidFill>
              </a:rPr>
            </a:br>
            <a:r>
              <a:rPr lang="ru-RU" sz="3200" b="1" i="1">
                <a:solidFill>
                  <a:srgbClr val="FF0000"/>
                </a:solidFill>
              </a:rPr>
              <a:t>«Тяжело в ученье – легко в бою»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6121400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Кутузов            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Чапаев                    </a:t>
            </a:r>
          </a:p>
          <a:p>
            <a:pPr>
              <a:buFontTx/>
              <a:buNone/>
            </a:pPr>
            <a:endParaRPr lang="ru-RU" sz="1200"/>
          </a:p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Жуков </a:t>
            </a:r>
            <a:r>
              <a:rPr lang="ru-RU" sz="2800" i="1">
                <a:solidFill>
                  <a:srgbClr val="003366"/>
                </a:solidFill>
              </a:rPr>
              <a:t>                       </a:t>
            </a:r>
            <a:r>
              <a:rPr lang="ru-RU" sz="2800" i="1">
                <a:solidFill>
                  <a:srgbClr val="0000FF"/>
                </a:solidFill>
              </a:rPr>
              <a:t>г)</a:t>
            </a:r>
            <a:r>
              <a:rPr lang="ru-RU" sz="2800"/>
              <a:t> Суворов</a:t>
            </a:r>
          </a:p>
        </p:txBody>
      </p:sp>
      <p:sp useBgFill="1">
        <p:nvSpPr>
          <p:cNvPr id="6554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65543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65545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3644900"/>
            <a:ext cx="4537075" cy="69850"/>
          </a:xfrm>
          <a:prstGeom prst="rect">
            <a:avLst/>
          </a:prstGeom>
          <a:noFill/>
        </p:spPr>
      </p:pic>
      <p:sp>
        <p:nvSpPr>
          <p:cNvPr id="65546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7" name="Rectangl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3933825"/>
            <a:ext cx="2520950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8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24300" y="3933825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9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67175" y="4724400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0" name="WordArt 14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6983412" cy="1296987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Из чего в сказке солдат </a:t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>сварил кашу?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6121400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Из молотка  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Из топора                   </a:t>
            </a:r>
          </a:p>
          <a:p>
            <a:pPr>
              <a:buFontTx/>
              <a:buNone/>
            </a:pPr>
            <a:endParaRPr lang="ru-RU" sz="1200"/>
          </a:p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Из сапога </a:t>
            </a:r>
            <a:r>
              <a:rPr lang="ru-RU" sz="2800" i="1">
                <a:solidFill>
                  <a:srgbClr val="003366"/>
                </a:solidFill>
              </a:rPr>
              <a:t>           </a:t>
            </a:r>
            <a:r>
              <a:rPr lang="ru-RU" sz="1000" i="1">
                <a:solidFill>
                  <a:srgbClr val="003366"/>
                </a:solidFill>
              </a:rPr>
              <a:t>        </a:t>
            </a:r>
            <a:r>
              <a:rPr lang="ru-RU" sz="2800" i="1">
                <a:solidFill>
                  <a:srgbClr val="0000FF"/>
                </a:solidFill>
              </a:rPr>
              <a:t>г)</a:t>
            </a:r>
            <a:r>
              <a:rPr lang="ru-RU" sz="2800"/>
              <a:t>  Из дроби</a:t>
            </a:r>
          </a:p>
        </p:txBody>
      </p:sp>
      <p:sp useBgFill="1">
        <p:nvSpPr>
          <p:cNvPr id="7680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76806" name="Picture 6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76807" name="WordArt 7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76808" name="Picture 8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3644900"/>
            <a:ext cx="4537075" cy="69850"/>
          </a:xfrm>
          <a:prstGeom prst="rect">
            <a:avLst/>
          </a:prstGeom>
          <a:noFill/>
        </p:spPr>
      </p:pic>
      <p:sp>
        <p:nvSpPr>
          <p:cNvPr id="76809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0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3933825"/>
            <a:ext cx="2665413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1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7983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2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08400" y="4724400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3" name="WordArt 13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6983412" cy="1296987"/>
          </a:xfrm>
        </p:spPr>
        <p:txBody>
          <a:bodyPr/>
          <a:lstStyle/>
          <a:p>
            <a:pPr algn="l"/>
            <a:r>
              <a:rPr lang="ru-RU" sz="3600">
                <a:solidFill>
                  <a:srgbClr val="FF0000"/>
                </a:solidFill>
              </a:rPr>
              <a:t>Какой из городов бомбили фашисты 22 июня 1941г.?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6697662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i="1">
                <a:solidFill>
                  <a:srgbClr val="0000FF"/>
                </a:solidFill>
              </a:rPr>
              <a:t>а)</a:t>
            </a:r>
            <a:r>
              <a:rPr lang="ru-RU"/>
              <a:t>  Минск                    </a:t>
            </a:r>
            <a:r>
              <a:rPr lang="ru-RU" i="1">
                <a:solidFill>
                  <a:srgbClr val="0000FF"/>
                </a:solidFill>
              </a:rPr>
              <a:t>в)</a:t>
            </a:r>
            <a:r>
              <a:rPr lang="ru-RU"/>
              <a:t> Киев                   </a:t>
            </a:r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r>
              <a:rPr lang="ru-RU" i="1">
                <a:solidFill>
                  <a:srgbClr val="0000FF"/>
                </a:solidFill>
              </a:rPr>
              <a:t>б)</a:t>
            </a:r>
            <a:r>
              <a:rPr lang="ru-RU"/>
              <a:t>  Ленинград </a:t>
            </a:r>
            <a:r>
              <a:rPr lang="ru-RU" i="1">
                <a:solidFill>
                  <a:srgbClr val="003366"/>
                </a:solidFill>
              </a:rPr>
              <a:t>           </a:t>
            </a:r>
            <a:r>
              <a:rPr lang="ru-RU" sz="1200" i="1">
                <a:solidFill>
                  <a:srgbClr val="003366"/>
                </a:solidFill>
              </a:rPr>
              <a:t> </a:t>
            </a:r>
            <a:r>
              <a:rPr lang="ru-RU" i="1">
                <a:solidFill>
                  <a:srgbClr val="0000FF"/>
                </a:solidFill>
              </a:rPr>
              <a:t>г)  </a:t>
            </a:r>
            <a:r>
              <a:rPr lang="ru-RU"/>
              <a:t>Москва</a:t>
            </a:r>
          </a:p>
        </p:txBody>
      </p:sp>
      <p:sp useBgFill="1">
        <p:nvSpPr>
          <p:cNvPr id="7987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79878" name="Picture 6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79879" name="WordArt 7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79880" name="Picture 8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3644900"/>
            <a:ext cx="4537075" cy="69850"/>
          </a:xfrm>
          <a:prstGeom prst="rect">
            <a:avLst/>
          </a:prstGeom>
          <a:noFill/>
        </p:spPr>
      </p:pic>
      <p:sp>
        <p:nvSpPr>
          <p:cNvPr id="79881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4005263"/>
            <a:ext cx="3097213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84663" y="4005263"/>
            <a:ext cx="19431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4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4941888"/>
            <a:ext cx="2520950" cy="57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5" name="WordArt 13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343775" cy="16557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600">
                <a:solidFill>
                  <a:srgbClr val="FF0000"/>
                </a:solidFill>
              </a:rPr>
              <a:t>Как звали последнего царя России?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65625"/>
            <a:ext cx="6697662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Николай </a:t>
            </a:r>
            <a:r>
              <a:rPr lang="en-US" sz="2800"/>
              <a:t>II</a:t>
            </a:r>
            <a:r>
              <a:rPr lang="ru-RU" sz="2800"/>
              <a:t>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 Ленин                   </a:t>
            </a:r>
          </a:p>
          <a:p>
            <a:pPr>
              <a:buFontTx/>
              <a:buNone/>
            </a:pPr>
            <a:endParaRPr lang="ru-RU" sz="900"/>
          </a:p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Александр </a:t>
            </a:r>
            <a:r>
              <a:rPr lang="ru-RU" sz="2800" i="1">
                <a:solidFill>
                  <a:srgbClr val="003366"/>
                </a:solidFill>
              </a:rPr>
              <a:t> </a:t>
            </a:r>
            <a:r>
              <a:rPr lang="en-US" sz="2800">
                <a:solidFill>
                  <a:srgbClr val="003366"/>
                </a:solidFill>
              </a:rPr>
              <a:t>I</a:t>
            </a:r>
            <a:r>
              <a:rPr lang="ru-RU" sz="2800" i="1">
                <a:solidFill>
                  <a:srgbClr val="003366"/>
                </a:solidFill>
              </a:rPr>
              <a:t>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 Борис Годунов</a:t>
            </a:r>
          </a:p>
        </p:txBody>
      </p:sp>
      <p:sp useBgFill="1">
        <p:nvSpPr>
          <p:cNvPr id="88068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88070" name="Picture 6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88072" name="Picture 8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88073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8313" y="4365625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4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0825" y="5084763"/>
            <a:ext cx="28797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6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9475" y="4292600"/>
            <a:ext cx="3313113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7" name="WordArt 13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6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2167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2168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2169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684213" y="1268413"/>
            <a:ext cx="6767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Что обозначает белый цвет на Российском флаге?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827088" y="4292600"/>
            <a:ext cx="66976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Братство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Равенство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Свобода</a:t>
            </a:r>
            <a:r>
              <a:rPr lang="ru-RU" sz="2800" i="1">
                <a:solidFill>
                  <a:srgbClr val="003366"/>
                </a:solidFill>
              </a:rPr>
              <a:t>  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 Доброта</a:t>
            </a:r>
          </a:p>
        </p:txBody>
      </p:sp>
      <p:sp>
        <p:nvSpPr>
          <p:cNvPr id="92172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750" y="4221163"/>
            <a:ext cx="2519363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3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9475" y="4292600"/>
            <a:ext cx="28797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4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6725" y="5300663"/>
            <a:ext cx="28797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5" name="Rectangl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48038" y="4292600"/>
            <a:ext cx="3024187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6" name="Rectangl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5650" y="4868863"/>
            <a:ext cx="24479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8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92500" y="4292600"/>
            <a:ext cx="2879725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9" name="WordArt 19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2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/>
      <p:bldP spid="9217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18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3191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3192" name="WordArt 8"/>
          <p:cNvSpPr>
            <a:spLocks noChangeArrowheads="1" noChangeShapeType="1" noTextEdit="1"/>
          </p:cNvSpPr>
          <p:nvPr/>
        </p:nvSpPr>
        <p:spPr bwMode="auto">
          <a:xfrm>
            <a:off x="468313" y="3284538"/>
            <a:ext cx="446405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3193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468313" y="3789363"/>
            <a:ext cx="4537075" cy="69850"/>
          </a:xfrm>
          <a:prstGeom prst="rect">
            <a:avLst/>
          </a:prstGeom>
          <a:noFill/>
        </p:spPr>
      </p:pic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684213" y="1268413"/>
            <a:ext cx="58324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ru-RU" sz="3600">
                <a:solidFill>
                  <a:srgbClr val="FF0000"/>
                </a:solidFill>
              </a:rPr>
              <a:t>Какая из этих песен о гражданской войне?  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900113" y="3933825"/>
            <a:ext cx="5400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 </a:t>
            </a:r>
            <a:r>
              <a:rPr lang="ru-RU" sz="2800"/>
              <a:t>«Песня о Щорсе»</a:t>
            </a:r>
          </a:p>
          <a:p>
            <a:pPr marL="342900" indent="-342900" algn="l">
              <a:spcBef>
                <a:spcPct val="20000"/>
              </a:spcBef>
            </a:pPr>
            <a:endParaRPr lang="ru-RU" sz="800"/>
          </a:p>
          <a:p>
            <a:pPr marL="342900" indent="-342900" algn="l">
              <a:spcBef>
                <a:spcPct val="20000"/>
              </a:spcBef>
            </a:pPr>
            <a:endParaRPr lang="ru-RU" sz="1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«Комбат батяня»</a:t>
            </a:r>
          </a:p>
          <a:p>
            <a:pPr marL="342900" indent="-342900" algn="l">
              <a:spcBef>
                <a:spcPct val="20000"/>
              </a:spcBef>
            </a:pPr>
            <a:endParaRPr lang="ru-RU" sz="8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«В лесу прифронтовом»</a:t>
            </a:r>
          </a:p>
          <a:p>
            <a:pPr marL="342900" indent="-342900" algn="l">
              <a:spcBef>
                <a:spcPct val="20000"/>
              </a:spcBef>
            </a:pPr>
            <a:endParaRPr lang="ru-RU" sz="8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«Мадам Брошкина»</a:t>
            </a:r>
          </a:p>
        </p:txBody>
      </p:sp>
      <p:sp>
        <p:nvSpPr>
          <p:cNvPr id="93197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7088" y="3933825"/>
            <a:ext cx="40322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98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5650" y="4581525"/>
            <a:ext cx="4895850" cy="194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99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4213" y="5949950"/>
            <a:ext cx="4319587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00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71550" y="4868863"/>
            <a:ext cx="403225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3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3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3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/>
      <p:bldP spid="9319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21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4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4215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4216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4217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684213" y="1268413"/>
            <a:ext cx="63357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ru-RU" sz="3600">
                <a:solidFill>
                  <a:srgbClr val="FF0000"/>
                </a:solidFill>
              </a:rPr>
              <a:t>Кто управлял Россией, когда началась Великая Отечественная война?  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258888" y="4365625"/>
            <a:ext cx="50403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Брежнев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Неёлов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Лужков</a:t>
            </a:r>
            <a:r>
              <a:rPr lang="ru-RU" sz="2800" i="1">
                <a:solidFill>
                  <a:srgbClr val="003366"/>
                </a:solidFill>
              </a:rPr>
              <a:t>          </a:t>
            </a:r>
            <a:r>
              <a:rPr lang="ru-RU" sz="800" i="1">
                <a:solidFill>
                  <a:srgbClr val="003366"/>
                </a:solidFill>
              </a:rPr>
              <a:t>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Сталин </a:t>
            </a:r>
          </a:p>
        </p:txBody>
      </p:sp>
      <p:sp>
        <p:nvSpPr>
          <p:cNvPr id="94220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08400" y="50847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1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08400" y="44370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2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16013" y="44370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3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16013" y="4941888"/>
            <a:ext cx="2374900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4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71550" y="4292600"/>
            <a:ext cx="237490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5" name="WordArt 17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/>
      <p:bldP spid="942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23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5239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5240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5241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611188" y="1412875"/>
            <a:ext cx="74898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80000"/>
              </a:lnSpc>
            </a:pPr>
            <a:r>
              <a:rPr lang="ru-RU" sz="3600">
                <a:solidFill>
                  <a:srgbClr val="FF0000"/>
                </a:solidFill>
              </a:rPr>
              <a:t>Как в народе назывались реактивные ракетные установки, которых очень боялись фашисты?  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684213" y="4365625"/>
            <a:ext cx="6697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«Маруся»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«Валюша»   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«Катюша»</a:t>
            </a:r>
            <a:r>
              <a:rPr lang="ru-RU" sz="2800" i="1">
                <a:solidFill>
                  <a:srgbClr val="003366"/>
                </a:solidFill>
              </a:rPr>
              <a:t>  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«Ураган» </a:t>
            </a:r>
          </a:p>
        </p:txBody>
      </p:sp>
      <p:sp>
        <p:nvSpPr>
          <p:cNvPr id="95244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1188" y="44370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5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9838" y="4365625"/>
            <a:ext cx="237490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6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3938" y="50847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7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5650" y="50847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8" name="WordArt 16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/>
      <p:bldP spid="95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</a:pPr>
            <a:r>
              <a:rPr lang="ru-RU" sz="3200">
                <a:solidFill>
                  <a:srgbClr val="000066"/>
                </a:solidFill>
              </a:rPr>
              <a:t> Корабельный подвал</a:t>
            </a:r>
          </a:p>
        </p:txBody>
      </p:sp>
      <p:sp useBgFill="1">
        <p:nvSpPr>
          <p:cNvPr id="9225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ТРЮМ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9231" name="WordArt 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26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2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6263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6264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6265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684213" y="1268413"/>
            <a:ext cx="6767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Что было изображено на гербе СССР?  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95288" y="4365625"/>
            <a:ext cx="7489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Серп и молот        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Меч и щит   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Молот и наковальня </a:t>
            </a:r>
            <a:r>
              <a:rPr lang="ru-RU" sz="2800" i="1">
                <a:solidFill>
                  <a:srgbClr val="003366"/>
                </a:solidFill>
              </a:rPr>
              <a:t>   </a:t>
            </a:r>
            <a:r>
              <a:rPr lang="ru-RU" sz="800" i="1">
                <a:solidFill>
                  <a:srgbClr val="003366"/>
                </a:solidFill>
              </a:rPr>
              <a:t>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Коса и вилы </a:t>
            </a:r>
          </a:p>
        </p:txBody>
      </p:sp>
      <p:sp>
        <p:nvSpPr>
          <p:cNvPr id="96268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365625"/>
            <a:ext cx="3097212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9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95288" y="5013325"/>
            <a:ext cx="410527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0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4292600"/>
            <a:ext cx="3024188" cy="144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1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03800" y="4508500"/>
            <a:ext cx="2736850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2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87900" y="4365625"/>
            <a:ext cx="2736850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3" name="WordArt 17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/>
      <p:bldP spid="962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28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7287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7288" name="WordArt 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7289" name="Picture 9" descr="линия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684213" y="1268413"/>
            <a:ext cx="6767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Кто победил в кругосветной парусной регате?  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539750" y="4365625"/>
            <a:ext cx="75612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Капитан Воронин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Капитан Врунгель   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Капитан Немо</a:t>
            </a:r>
            <a:r>
              <a:rPr lang="ru-RU" sz="2800" i="1">
                <a:solidFill>
                  <a:srgbClr val="003366"/>
                </a:solidFill>
              </a:rPr>
              <a:t>  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Капитан Врангель </a:t>
            </a:r>
          </a:p>
        </p:txBody>
      </p:sp>
      <p:sp>
        <p:nvSpPr>
          <p:cNvPr id="97294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67175" y="4941888"/>
            <a:ext cx="360045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5" name="Rectangl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67175" y="4365625"/>
            <a:ext cx="38163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6" name="WordArt 16"/>
          <p:cNvSpPr>
            <a:spLocks noChangeArrowheads="1" noChangeShapeType="1" noTextEdit="1"/>
          </p:cNvSpPr>
          <p:nvPr/>
        </p:nvSpPr>
        <p:spPr bwMode="auto">
          <a:xfrm>
            <a:off x="7885113" y="476250"/>
            <a:ext cx="376237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97299" name="Rectangle 1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9750" y="4221163"/>
            <a:ext cx="352742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302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8313" y="4941888"/>
            <a:ext cx="3024187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303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11638" y="5013325"/>
            <a:ext cx="3529012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7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7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  <p:bldP spid="97291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30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8310" name="Picture 6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09" grpId="1" animBg="1"/>
      <p:bldP spid="983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33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9334" name="Picture 6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3" grpId="1" animBg="1"/>
      <p:bldP spid="9933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35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0358" name="Picture 6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7" grpId="1" animBg="1"/>
      <p:bldP spid="10035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38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1382" name="Picture 6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1" grpId="1" animBg="1"/>
      <p:bldP spid="10138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0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2406" name="Picture 6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2407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5" grpId="1" animBg="1"/>
      <p:bldP spid="10240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2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29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3430" name="Picture 6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3431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29" grpId="1" animBg="1"/>
      <p:bldP spid="10343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4454" name="Picture 6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3" grpId="1" animBg="1"/>
      <p:bldP spid="10445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7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5478" name="Picture 6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5479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77" grpId="1" animBg="1"/>
      <p:bldP spid="1054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 Морская </a:t>
            </a:r>
          </a:p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верёвка </a:t>
            </a:r>
          </a:p>
        </p:txBody>
      </p:sp>
      <p:sp useBgFill="1">
        <p:nvSpPr>
          <p:cNvPr id="10249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 КАНАТ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0254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build="allAtOnce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0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6502" name="Picture 6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1" grpId="1" animBg="1"/>
      <p:bldP spid="10650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57610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07525" name="Picture 5" descr="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07527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075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build="allAtOnce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19813" name="Picture 5" descr="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19815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98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4" grpId="0" build="allAtOnce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0837" name="Picture 5" descr="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0839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08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8" grpId="0" build="allAtOnce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1861" name="Picture 5" descr="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1863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18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2" grpId="0" build="allAtOnce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2885" name="Picture 5" descr="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2887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6" grpId="0" build="allAtOnce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3909" name="Picture 5" descr="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3911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39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10" grpId="0" build="allAtOnce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4933" name="Picture 5" descr="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4935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4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4" grpId="0" build="allAtOnce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5957" name="Picture 5" descr="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5959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59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8" grpId="0" build="allAtOnce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6981" name="Picture 5" descr="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6983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69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  <p:bldP spid="12698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flipH="1">
            <a:off x="468313" y="476250"/>
            <a:ext cx="5327650" cy="2160588"/>
          </a:xfrm>
          <a:prstGeom prst="wedgeEllipseCallout">
            <a:avLst>
              <a:gd name="adj1" fmla="val -57778"/>
              <a:gd name="adj2" fmla="val 34569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>
                <a:solidFill>
                  <a:srgbClr val="000066"/>
                </a:solidFill>
              </a:rPr>
              <a:t> Рулевое колесо, с помощью которого управляется корабль</a:t>
            </a:r>
          </a:p>
        </p:txBody>
      </p:sp>
      <p:sp useBgFill="1">
        <p:nvSpPr>
          <p:cNvPr id="11273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ШТУРВАЛ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1278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build="allAtOnce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игра Я БЫ С АРМИЮ ПОШЁЛ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 Я БЫ С АРМИЮ ПОШЁЛ</Template>
  <TotalTime>1</TotalTime>
  <Words>1656</Words>
  <Application>Microsoft Office PowerPoint</Application>
  <PresentationFormat>Экран (4:3)</PresentationFormat>
  <Paragraphs>643</Paragraphs>
  <Slides>90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игра Я БЫ С АРМИЮ ПОШЁЛ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Кто из известных русских полководцев сказал:  «Тяжело в ученье – легко в бою»</vt:lpstr>
      <vt:lpstr>Из чего в сказке солдат  сварил кашу? </vt:lpstr>
      <vt:lpstr>Какой из городов бомбили фашисты 22 июня 1941г.? </vt:lpstr>
      <vt:lpstr>Как звали последнего царя России?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2009-09-20T07:29:16Z</dcterms:created>
  <dcterms:modified xsi:type="dcterms:W3CDTF">2009-09-20T07:31:38Z</dcterms:modified>
</cp:coreProperties>
</file>