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8" r:id="rId3"/>
    <p:sldId id="259" r:id="rId4"/>
    <p:sldId id="263" r:id="rId5"/>
    <p:sldId id="262" r:id="rId6"/>
    <p:sldId id="260" r:id="rId7"/>
    <p:sldId id="264" r:id="rId8"/>
    <p:sldId id="265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679" autoAdjust="0"/>
    <p:restoredTop sz="94660"/>
  </p:normalViewPr>
  <p:slideViewPr>
    <p:cSldViewPr>
      <p:cViewPr varScale="1">
        <p:scale>
          <a:sx n="69" d="100"/>
          <a:sy n="69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45F876-2DD1-4F6C-BCBF-F30F46BF17A0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C0CF60-9C16-47AA-9119-6D20FEA66DDE}">
      <dgm:prSet phldrT="[Текст]" custT="1"/>
      <dgm:spPr/>
      <dgm:t>
        <a:bodyPr/>
        <a:lstStyle/>
        <a:p>
          <a:r>
            <a:rPr lang="ru-RU" sz="2000" dirty="0" smtClean="0"/>
            <a:t>Математический маятник</a:t>
          </a:r>
        </a:p>
      </dgm:t>
    </dgm:pt>
    <dgm:pt modelId="{FAF13382-101B-412A-8E9E-45E48C96A176}" type="parTrans" cxnId="{321CE548-747A-4F96-80E4-3B90CF5640EE}">
      <dgm:prSet/>
      <dgm:spPr/>
      <dgm:t>
        <a:bodyPr/>
        <a:lstStyle/>
        <a:p>
          <a:endParaRPr lang="ru-RU"/>
        </a:p>
      </dgm:t>
    </dgm:pt>
    <dgm:pt modelId="{06F1397C-388E-4B15-B824-8E96E0D2E598}" type="sibTrans" cxnId="{321CE548-747A-4F96-80E4-3B90CF5640EE}">
      <dgm:prSet/>
      <dgm:spPr/>
      <dgm:t>
        <a:bodyPr/>
        <a:lstStyle/>
        <a:p>
          <a:endParaRPr lang="ru-RU"/>
        </a:p>
      </dgm:t>
    </dgm:pt>
    <dgm:pt modelId="{356EAC26-29EE-4734-A1D8-F823E04B00DA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Пружинный маятник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F88D111C-B808-4E02-A5CE-F1D37ACDDF78}" type="parTrans" cxnId="{16426189-9A55-4ECC-9040-BC0713E8E545}">
      <dgm:prSet/>
      <dgm:spPr/>
      <dgm:t>
        <a:bodyPr/>
        <a:lstStyle/>
        <a:p>
          <a:endParaRPr lang="ru-RU"/>
        </a:p>
      </dgm:t>
    </dgm:pt>
    <dgm:pt modelId="{A523B3DE-186B-40F9-B877-5A84A6A7FC03}" type="sibTrans" cxnId="{16426189-9A55-4ECC-9040-BC0713E8E545}">
      <dgm:prSet/>
      <dgm:spPr/>
      <dgm:t>
        <a:bodyPr/>
        <a:lstStyle/>
        <a:p>
          <a:endParaRPr lang="ru-RU"/>
        </a:p>
      </dgm:t>
    </dgm:pt>
    <dgm:pt modelId="{BC15470E-556A-4F9E-A430-4BCF04385CDF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Физический</a:t>
          </a:r>
          <a:br>
            <a:rPr lang="ru-RU" sz="2000" dirty="0" smtClean="0">
              <a:latin typeface="Arial" pitchFamily="34" charset="0"/>
              <a:cs typeface="Arial" pitchFamily="34" charset="0"/>
            </a:rPr>
          </a:br>
          <a:r>
            <a:rPr lang="ru-RU" sz="2000" dirty="0" smtClean="0">
              <a:latin typeface="Arial" pitchFamily="34" charset="0"/>
              <a:cs typeface="Arial" pitchFamily="34" charset="0"/>
            </a:rPr>
            <a:t> маятник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292DA904-53C3-4FB2-8489-B571A7FFF1E2}" type="parTrans" cxnId="{44BC40A0-9628-4D6C-A16A-1F202D443BAE}">
      <dgm:prSet/>
      <dgm:spPr/>
      <dgm:t>
        <a:bodyPr/>
        <a:lstStyle/>
        <a:p>
          <a:endParaRPr lang="ru-RU"/>
        </a:p>
      </dgm:t>
    </dgm:pt>
    <dgm:pt modelId="{6348AF89-3C0B-4D19-BBE3-BC011CE8D2A6}" type="sibTrans" cxnId="{44BC40A0-9628-4D6C-A16A-1F202D443BAE}">
      <dgm:prSet/>
      <dgm:spPr/>
      <dgm:t>
        <a:bodyPr/>
        <a:lstStyle/>
        <a:p>
          <a:endParaRPr lang="ru-RU"/>
        </a:p>
      </dgm:t>
    </dgm:pt>
    <dgm:pt modelId="{6EBC792C-BE88-4BB5-AA42-6283AECFE9F4}">
      <dgm:prSet phldrT="[Текст]" custT="1"/>
      <dgm:spPr/>
      <dgm:t>
        <a:bodyPr/>
        <a:lstStyle/>
        <a:p>
          <a:r>
            <a:rPr lang="ru-RU" sz="2400" dirty="0" smtClean="0"/>
            <a:t>Колебательные системы</a:t>
          </a:r>
          <a:endParaRPr lang="ru-RU" sz="2400" dirty="0"/>
        </a:p>
      </dgm:t>
    </dgm:pt>
    <dgm:pt modelId="{2DAC9DA2-0539-4A35-94F7-6E802E562E94}" type="sibTrans" cxnId="{97BC910F-8CC1-4958-9917-5A225CAB6C8A}">
      <dgm:prSet/>
      <dgm:spPr/>
      <dgm:t>
        <a:bodyPr/>
        <a:lstStyle/>
        <a:p>
          <a:endParaRPr lang="ru-RU"/>
        </a:p>
      </dgm:t>
    </dgm:pt>
    <dgm:pt modelId="{19E00537-809F-47D4-9B46-729ABBB084B3}" type="parTrans" cxnId="{97BC910F-8CC1-4958-9917-5A225CAB6C8A}">
      <dgm:prSet/>
      <dgm:spPr/>
      <dgm:t>
        <a:bodyPr/>
        <a:lstStyle/>
        <a:p>
          <a:endParaRPr lang="ru-RU"/>
        </a:p>
      </dgm:t>
    </dgm:pt>
    <dgm:pt modelId="{E5F26F5C-CF78-4486-92E7-82D15D212B7C}" type="pres">
      <dgm:prSet presAssocID="{3D45F876-2DD1-4F6C-BCBF-F30F46BF17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6C55A7-3F17-409D-9A01-65C67AA81EF6}" type="pres">
      <dgm:prSet presAssocID="{6EBC792C-BE88-4BB5-AA42-6283AECFE9F4}" presName="hierRoot1" presStyleCnt="0">
        <dgm:presLayoutVars>
          <dgm:hierBranch val="init"/>
        </dgm:presLayoutVars>
      </dgm:prSet>
      <dgm:spPr/>
    </dgm:pt>
    <dgm:pt modelId="{9F19772A-BC0D-4991-AC44-15A1ADE5AABF}" type="pres">
      <dgm:prSet presAssocID="{6EBC792C-BE88-4BB5-AA42-6283AECFE9F4}" presName="rootComposite1" presStyleCnt="0"/>
      <dgm:spPr/>
    </dgm:pt>
    <dgm:pt modelId="{5EC2124F-2AA0-4748-AA0B-F97E48DCD64E}" type="pres">
      <dgm:prSet presAssocID="{6EBC792C-BE88-4BB5-AA42-6283AECFE9F4}" presName="rootText1" presStyleLbl="node0" presStyleIdx="0" presStyleCnt="1" custScaleX="332937" custScaleY="192761" custLinFactNeighborX="-5792" custLinFactNeighborY="-8138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C9C4FF-AD13-41C2-9307-8CEF7FA145D3}" type="pres">
      <dgm:prSet presAssocID="{6EBC792C-BE88-4BB5-AA42-6283AECFE9F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133734B-C7A4-4E55-8DD3-7DE347A1A748}" type="pres">
      <dgm:prSet presAssocID="{6EBC792C-BE88-4BB5-AA42-6283AECFE9F4}" presName="hierChild2" presStyleCnt="0"/>
      <dgm:spPr/>
    </dgm:pt>
    <dgm:pt modelId="{138DBC11-775D-4A40-B87B-E803A7D0E6C2}" type="pres">
      <dgm:prSet presAssocID="{FAF13382-101B-412A-8E9E-45E48C96A1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CF35D31-FA26-46AC-8863-24948C6B81B4}" type="pres">
      <dgm:prSet presAssocID="{FFC0CF60-9C16-47AA-9119-6D20FEA66DDE}" presName="hierRoot2" presStyleCnt="0">
        <dgm:presLayoutVars>
          <dgm:hierBranch val="init"/>
        </dgm:presLayoutVars>
      </dgm:prSet>
      <dgm:spPr/>
    </dgm:pt>
    <dgm:pt modelId="{B6D1FD3C-19BF-43BC-9EF7-4666DA3EE3D5}" type="pres">
      <dgm:prSet presAssocID="{FFC0CF60-9C16-47AA-9119-6D20FEA66DDE}" presName="rootComposite" presStyleCnt="0"/>
      <dgm:spPr/>
    </dgm:pt>
    <dgm:pt modelId="{65D4B49E-5C35-4805-981C-CDA215F12CA4}" type="pres">
      <dgm:prSet presAssocID="{FFC0CF60-9C16-47AA-9119-6D20FEA66DDE}" presName="rootText" presStyleLbl="node2" presStyleIdx="0" presStyleCnt="3" custScaleX="247903" custScaleY="263682" custLinFactNeighborX="-376" custLinFactNeighborY="46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970A0-97B3-4218-9BF7-4302112078CE}" type="pres">
      <dgm:prSet presAssocID="{FFC0CF60-9C16-47AA-9119-6D20FEA66DDE}" presName="rootConnector" presStyleLbl="node2" presStyleIdx="0" presStyleCnt="3"/>
      <dgm:spPr/>
      <dgm:t>
        <a:bodyPr/>
        <a:lstStyle/>
        <a:p>
          <a:endParaRPr lang="ru-RU"/>
        </a:p>
      </dgm:t>
    </dgm:pt>
    <dgm:pt modelId="{F7DC0FCD-8A45-4880-B708-57482E09EB53}" type="pres">
      <dgm:prSet presAssocID="{FFC0CF60-9C16-47AA-9119-6D20FEA66DDE}" presName="hierChild4" presStyleCnt="0"/>
      <dgm:spPr/>
    </dgm:pt>
    <dgm:pt modelId="{AD63BD25-2180-4A9C-B72D-752A7953E8EA}" type="pres">
      <dgm:prSet presAssocID="{FFC0CF60-9C16-47AA-9119-6D20FEA66DDE}" presName="hierChild5" presStyleCnt="0"/>
      <dgm:spPr/>
    </dgm:pt>
    <dgm:pt modelId="{65F93006-781A-41B3-A438-41498325D23D}" type="pres">
      <dgm:prSet presAssocID="{F88D111C-B808-4E02-A5CE-F1D37ACDDF78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3C15384-AFEE-42B7-86E7-595D3F29D59F}" type="pres">
      <dgm:prSet presAssocID="{356EAC26-29EE-4734-A1D8-F823E04B00DA}" presName="hierRoot2" presStyleCnt="0">
        <dgm:presLayoutVars>
          <dgm:hierBranch val="init"/>
        </dgm:presLayoutVars>
      </dgm:prSet>
      <dgm:spPr/>
    </dgm:pt>
    <dgm:pt modelId="{F20BD2EE-D2D8-4AE2-AB17-F584E509EE60}" type="pres">
      <dgm:prSet presAssocID="{356EAC26-29EE-4734-A1D8-F823E04B00DA}" presName="rootComposite" presStyleCnt="0"/>
      <dgm:spPr/>
    </dgm:pt>
    <dgm:pt modelId="{C25BEFF4-506B-4556-B568-68A5ADBA158B}" type="pres">
      <dgm:prSet presAssocID="{356EAC26-29EE-4734-A1D8-F823E04B00DA}" presName="rootText" presStyleLbl="node2" presStyleIdx="1" presStyleCnt="3" custScaleX="212199" custScaleY="258347" custLinFactNeighborX="-8084" custLinFactNeighborY="-899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88D17E-17A1-4A79-B3DB-B466B346AC47}" type="pres">
      <dgm:prSet presAssocID="{356EAC26-29EE-4734-A1D8-F823E04B00DA}" presName="rootConnector" presStyleLbl="node2" presStyleIdx="1" presStyleCnt="3"/>
      <dgm:spPr/>
      <dgm:t>
        <a:bodyPr/>
        <a:lstStyle/>
        <a:p>
          <a:endParaRPr lang="ru-RU"/>
        </a:p>
      </dgm:t>
    </dgm:pt>
    <dgm:pt modelId="{D1BAC23D-5CE0-46BC-81F4-48C33BCD184B}" type="pres">
      <dgm:prSet presAssocID="{356EAC26-29EE-4734-A1D8-F823E04B00DA}" presName="hierChild4" presStyleCnt="0"/>
      <dgm:spPr/>
    </dgm:pt>
    <dgm:pt modelId="{7DD80772-3F10-452F-9625-814DCF4EDF5D}" type="pres">
      <dgm:prSet presAssocID="{356EAC26-29EE-4734-A1D8-F823E04B00DA}" presName="hierChild5" presStyleCnt="0"/>
      <dgm:spPr/>
    </dgm:pt>
    <dgm:pt modelId="{7C1F164D-CF5C-4A3B-A98B-33667E17409B}" type="pres">
      <dgm:prSet presAssocID="{292DA904-53C3-4FB2-8489-B571A7FFF1E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7A26FE9-7DE5-4342-95F3-89AEF5A60B75}" type="pres">
      <dgm:prSet presAssocID="{BC15470E-556A-4F9E-A430-4BCF04385CDF}" presName="hierRoot2" presStyleCnt="0">
        <dgm:presLayoutVars>
          <dgm:hierBranch val="init"/>
        </dgm:presLayoutVars>
      </dgm:prSet>
      <dgm:spPr/>
    </dgm:pt>
    <dgm:pt modelId="{A7429564-A35B-4C28-8A28-B70B2805FE8A}" type="pres">
      <dgm:prSet presAssocID="{BC15470E-556A-4F9E-A430-4BCF04385CDF}" presName="rootComposite" presStyleCnt="0"/>
      <dgm:spPr/>
    </dgm:pt>
    <dgm:pt modelId="{181B7540-F0B3-401B-B6C6-F687F9C9D8A5}" type="pres">
      <dgm:prSet presAssocID="{BC15470E-556A-4F9E-A430-4BCF04385CDF}" presName="rootText" presStyleLbl="node2" presStyleIdx="2" presStyleCnt="3" custScaleX="242256" custScaleY="258347" custLinFactNeighborX="-4013" custLinFactNeighborY="462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9422AF-FD49-455C-BDA9-ED711B7F5EA2}" type="pres">
      <dgm:prSet presAssocID="{BC15470E-556A-4F9E-A430-4BCF04385CDF}" presName="rootConnector" presStyleLbl="node2" presStyleIdx="2" presStyleCnt="3"/>
      <dgm:spPr/>
      <dgm:t>
        <a:bodyPr/>
        <a:lstStyle/>
        <a:p>
          <a:endParaRPr lang="ru-RU"/>
        </a:p>
      </dgm:t>
    </dgm:pt>
    <dgm:pt modelId="{E56F49CB-FFE3-41AB-A32B-825A4D706F2C}" type="pres">
      <dgm:prSet presAssocID="{BC15470E-556A-4F9E-A430-4BCF04385CDF}" presName="hierChild4" presStyleCnt="0"/>
      <dgm:spPr/>
    </dgm:pt>
    <dgm:pt modelId="{530EBCA8-60A2-43CB-9973-23199409F655}" type="pres">
      <dgm:prSet presAssocID="{BC15470E-556A-4F9E-A430-4BCF04385CDF}" presName="hierChild5" presStyleCnt="0"/>
      <dgm:spPr/>
    </dgm:pt>
    <dgm:pt modelId="{FFD9F751-307F-4587-8F2C-F65EDDDEC619}" type="pres">
      <dgm:prSet presAssocID="{6EBC792C-BE88-4BB5-AA42-6283AECFE9F4}" presName="hierChild3" presStyleCnt="0"/>
      <dgm:spPr/>
    </dgm:pt>
  </dgm:ptLst>
  <dgm:cxnLst>
    <dgm:cxn modelId="{97BC910F-8CC1-4958-9917-5A225CAB6C8A}" srcId="{3D45F876-2DD1-4F6C-BCBF-F30F46BF17A0}" destId="{6EBC792C-BE88-4BB5-AA42-6283AECFE9F4}" srcOrd="0" destOrd="0" parTransId="{19E00537-809F-47D4-9B46-729ABBB084B3}" sibTransId="{2DAC9DA2-0539-4A35-94F7-6E802E562E94}"/>
    <dgm:cxn modelId="{E0E17EB1-90FF-475C-898B-9F6EBF7446D2}" type="presOf" srcId="{FAF13382-101B-412A-8E9E-45E48C96A176}" destId="{138DBC11-775D-4A40-B87B-E803A7D0E6C2}" srcOrd="0" destOrd="0" presId="urn:microsoft.com/office/officeart/2005/8/layout/orgChart1"/>
    <dgm:cxn modelId="{496EF35C-7611-4ECC-9CBB-2C883156A30F}" type="presOf" srcId="{BC15470E-556A-4F9E-A430-4BCF04385CDF}" destId="{C99422AF-FD49-455C-BDA9-ED711B7F5EA2}" srcOrd="1" destOrd="0" presId="urn:microsoft.com/office/officeart/2005/8/layout/orgChart1"/>
    <dgm:cxn modelId="{0B882535-5A15-4431-B013-948227950B98}" type="presOf" srcId="{292DA904-53C3-4FB2-8489-B571A7FFF1E2}" destId="{7C1F164D-CF5C-4A3B-A98B-33667E17409B}" srcOrd="0" destOrd="0" presId="urn:microsoft.com/office/officeart/2005/8/layout/orgChart1"/>
    <dgm:cxn modelId="{B2CF9D72-F309-4D63-9AA5-C57BCC297E6A}" type="presOf" srcId="{FFC0CF60-9C16-47AA-9119-6D20FEA66DDE}" destId="{65D4B49E-5C35-4805-981C-CDA215F12CA4}" srcOrd="0" destOrd="0" presId="urn:microsoft.com/office/officeart/2005/8/layout/orgChart1"/>
    <dgm:cxn modelId="{321CE548-747A-4F96-80E4-3B90CF5640EE}" srcId="{6EBC792C-BE88-4BB5-AA42-6283AECFE9F4}" destId="{FFC0CF60-9C16-47AA-9119-6D20FEA66DDE}" srcOrd="0" destOrd="0" parTransId="{FAF13382-101B-412A-8E9E-45E48C96A176}" sibTransId="{06F1397C-388E-4B15-B824-8E96E0D2E598}"/>
    <dgm:cxn modelId="{107F1C44-961F-43C4-93F8-4809F3739378}" type="presOf" srcId="{BC15470E-556A-4F9E-A430-4BCF04385CDF}" destId="{181B7540-F0B3-401B-B6C6-F687F9C9D8A5}" srcOrd="0" destOrd="0" presId="urn:microsoft.com/office/officeart/2005/8/layout/orgChart1"/>
    <dgm:cxn modelId="{6A547386-FEFB-44EF-8025-EED041A5D318}" type="presOf" srcId="{3D45F876-2DD1-4F6C-BCBF-F30F46BF17A0}" destId="{E5F26F5C-CF78-4486-92E7-82D15D212B7C}" srcOrd="0" destOrd="0" presId="urn:microsoft.com/office/officeart/2005/8/layout/orgChart1"/>
    <dgm:cxn modelId="{16426189-9A55-4ECC-9040-BC0713E8E545}" srcId="{6EBC792C-BE88-4BB5-AA42-6283AECFE9F4}" destId="{356EAC26-29EE-4734-A1D8-F823E04B00DA}" srcOrd="1" destOrd="0" parTransId="{F88D111C-B808-4E02-A5CE-F1D37ACDDF78}" sibTransId="{A523B3DE-186B-40F9-B877-5A84A6A7FC03}"/>
    <dgm:cxn modelId="{44BC40A0-9628-4D6C-A16A-1F202D443BAE}" srcId="{6EBC792C-BE88-4BB5-AA42-6283AECFE9F4}" destId="{BC15470E-556A-4F9E-A430-4BCF04385CDF}" srcOrd="2" destOrd="0" parTransId="{292DA904-53C3-4FB2-8489-B571A7FFF1E2}" sibTransId="{6348AF89-3C0B-4D19-BBE3-BC011CE8D2A6}"/>
    <dgm:cxn modelId="{D60FF30B-0037-4CD3-BE65-0D4A49770455}" type="presOf" srcId="{FFC0CF60-9C16-47AA-9119-6D20FEA66DDE}" destId="{78F970A0-97B3-4218-9BF7-4302112078CE}" srcOrd="1" destOrd="0" presId="urn:microsoft.com/office/officeart/2005/8/layout/orgChart1"/>
    <dgm:cxn modelId="{E0E7E2C2-C226-4F5D-A121-3E4AF66273C3}" type="presOf" srcId="{F88D111C-B808-4E02-A5CE-F1D37ACDDF78}" destId="{65F93006-781A-41B3-A438-41498325D23D}" srcOrd="0" destOrd="0" presId="urn:microsoft.com/office/officeart/2005/8/layout/orgChart1"/>
    <dgm:cxn modelId="{61A5EF05-9794-446F-AAAE-4A7A94ABE88F}" type="presOf" srcId="{356EAC26-29EE-4734-A1D8-F823E04B00DA}" destId="{C25BEFF4-506B-4556-B568-68A5ADBA158B}" srcOrd="0" destOrd="0" presId="urn:microsoft.com/office/officeart/2005/8/layout/orgChart1"/>
    <dgm:cxn modelId="{BC3B1CBE-3A68-4706-9E67-6C40CB3878F1}" type="presOf" srcId="{356EAC26-29EE-4734-A1D8-F823E04B00DA}" destId="{2088D17E-17A1-4A79-B3DB-B466B346AC47}" srcOrd="1" destOrd="0" presId="urn:microsoft.com/office/officeart/2005/8/layout/orgChart1"/>
    <dgm:cxn modelId="{70CCF28E-8FB3-475E-92DF-0AA06FDA7836}" type="presOf" srcId="{6EBC792C-BE88-4BB5-AA42-6283AECFE9F4}" destId="{89C9C4FF-AD13-41C2-9307-8CEF7FA145D3}" srcOrd="1" destOrd="0" presId="urn:microsoft.com/office/officeart/2005/8/layout/orgChart1"/>
    <dgm:cxn modelId="{4F6A1601-1525-47F6-A2EB-99325306DCFE}" type="presOf" srcId="{6EBC792C-BE88-4BB5-AA42-6283AECFE9F4}" destId="{5EC2124F-2AA0-4748-AA0B-F97E48DCD64E}" srcOrd="0" destOrd="0" presId="urn:microsoft.com/office/officeart/2005/8/layout/orgChart1"/>
    <dgm:cxn modelId="{629893CF-CC3D-4BA0-B7B1-890A48FFF364}" type="presParOf" srcId="{E5F26F5C-CF78-4486-92E7-82D15D212B7C}" destId="{4E6C55A7-3F17-409D-9A01-65C67AA81EF6}" srcOrd="0" destOrd="0" presId="urn:microsoft.com/office/officeart/2005/8/layout/orgChart1"/>
    <dgm:cxn modelId="{B003FDBC-4C68-4FC1-9744-DA55010AF372}" type="presParOf" srcId="{4E6C55A7-3F17-409D-9A01-65C67AA81EF6}" destId="{9F19772A-BC0D-4991-AC44-15A1ADE5AABF}" srcOrd="0" destOrd="0" presId="urn:microsoft.com/office/officeart/2005/8/layout/orgChart1"/>
    <dgm:cxn modelId="{39EA6E3F-2D12-4DF9-AFBA-7ED1AEB095C5}" type="presParOf" srcId="{9F19772A-BC0D-4991-AC44-15A1ADE5AABF}" destId="{5EC2124F-2AA0-4748-AA0B-F97E48DCD64E}" srcOrd="0" destOrd="0" presId="urn:microsoft.com/office/officeart/2005/8/layout/orgChart1"/>
    <dgm:cxn modelId="{00D059F9-DFD0-4433-9B07-08999E0E8054}" type="presParOf" srcId="{9F19772A-BC0D-4991-AC44-15A1ADE5AABF}" destId="{89C9C4FF-AD13-41C2-9307-8CEF7FA145D3}" srcOrd="1" destOrd="0" presId="urn:microsoft.com/office/officeart/2005/8/layout/orgChart1"/>
    <dgm:cxn modelId="{4555160B-A771-4922-ADFE-C5ADB4EEE634}" type="presParOf" srcId="{4E6C55A7-3F17-409D-9A01-65C67AA81EF6}" destId="{0133734B-C7A4-4E55-8DD3-7DE347A1A748}" srcOrd="1" destOrd="0" presId="urn:microsoft.com/office/officeart/2005/8/layout/orgChart1"/>
    <dgm:cxn modelId="{C2EE116D-7775-4001-BDCF-C4087E6E6E2B}" type="presParOf" srcId="{0133734B-C7A4-4E55-8DD3-7DE347A1A748}" destId="{138DBC11-775D-4A40-B87B-E803A7D0E6C2}" srcOrd="0" destOrd="0" presId="urn:microsoft.com/office/officeart/2005/8/layout/orgChart1"/>
    <dgm:cxn modelId="{98FB0532-EE77-4651-B8DE-94171E6C4AD4}" type="presParOf" srcId="{0133734B-C7A4-4E55-8DD3-7DE347A1A748}" destId="{2CF35D31-FA26-46AC-8863-24948C6B81B4}" srcOrd="1" destOrd="0" presId="urn:microsoft.com/office/officeart/2005/8/layout/orgChart1"/>
    <dgm:cxn modelId="{5D07B31A-A1EB-40D9-9FF8-869FFF6052A7}" type="presParOf" srcId="{2CF35D31-FA26-46AC-8863-24948C6B81B4}" destId="{B6D1FD3C-19BF-43BC-9EF7-4666DA3EE3D5}" srcOrd="0" destOrd="0" presId="urn:microsoft.com/office/officeart/2005/8/layout/orgChart1"/>
    <dgm:cxn modelId="{F87486B1-C598-4A84-9E9C-5947E52D50DB}" type="presParOf" srcId="{B6D1FD3C-19BF-43BC-9EF7-4666DA3EE3D5}" destId="{65D4B49E-5C35-4805-981C-CDA215F12CA4}" srcOrd="0" destOrd="0" presId="urn:microsoft.com/office/officeart/2005/8/layout/orgChart1"/>
    <dgm:cxn modelId="{1C9862EE-691A-4C54-BBD2-97C0C93DB90C}" type="presParOf" srcId="{B6D1FD3C-19BF-43BC-9EF7-4666DA3EE3D5}" destId="{78F970A0-97B3-4218-9BF7-4302112078CE}" srcOrd="1" destOrd="0" presId="urn:microsoft.com/office/officeart/2005/8/layout/orgChart1"/>
    <dgm:cxn modelId="{01889E7E-45F0-411F-94BC-3FD32861EF21}" type="presParOf" srcId="{2CF35D31-FA26-46AC-8863-24948C6B81B4}" destId="{F7DC0FCD-8A45-4880-B708-57482E09EB53}" srcOrd="1" destOrd="0" presId="urn:microsoft.com/office/officeart/2005/8/layout/orgChart1"/>
    <dgm:cxn modelId="{E1790DFE-233A-47B3-BAE8-83E28DEBF5C4}" type="presParOf" srcId="{2CF35D31-FA26-46AC-8863-24948C6B81B4}" destId="{AD63BD25-2180-4A9C-B72D-752A7953E8EA}" srcOrd="2" destOrd="0" presId="urn:microsoft.com/office/officeart/2005/8/layout/orgChart1"/>
    <dgm:cxn modelId="{3E5FA577-4127-428E-BB3D-840480314F3B}" type="presParOf" srcId="{0133734B-C7A4-4E55-8DD3-7DE347A1A748}" destId="{65F93006-781A-41B3-A438-41498325D23D}" srcOrd="2" destOrd="0" presId="urn:microsoft.com/office/officeart/2005/8/layout/orgChart1"/>
    <dgm:cxn modelId="{C761E28F-2BB2-4BDE-9698-62B8DA6270CE}" type="presParOf" srcId="{0133734B-C7A4-4E55-8DD3-7DE347A1A748}" destId="{C3C15384-AFEE-42B7-86E7-595D3F29D59F}" srcOrd="3" destOrd="0" presId="urn:microsoft.com/office/officeart/2005/8/layout/orgChart1"/>
    <dgm:cxn modelId="{CC560E76-5394-46C6-BABD-528291F1D807}" type="presParOf" srcId="{C3C15384-AFEE-42B7-86E7-595D3F29D59F}" destId="{F20BD2EE-D2D8-4AE2-AB17-F584E509EE60}" srcOrd="0" destOrd="0" presId="urn:microsoft.com/office/officeart/2005/8/layout/orgChart1"/>
    <dgm:cxn modelId="{87C7355E-71EF-4691-8D9A-D3F3326095FC}" type="presParOf" srcId="{F20BD2EE-D2D8-4AE2-AB17-F584E509EE60}" destId="{C25BEFF4-506B-4556-B568-68A5ADBA158B}" srcOrd="0" destOrd="0" presId="urn:microsoft.com/office/officeart/2005/8/layout/orgChart1"/>
    <dgm:cxn modelId="{232D2553-DAAF-4F54-88A2-64435FB46FEB}" type="presParOf" srcId="{F20BD2EE-D2D8-4AE2-AB17-F584E509EE60}" destId="{2088D17E-17A1-4A79-B3DB-B466B346AC47}" srcOrd="1" destOrd="0" presId="urn:microsoft.com/office/officeart/2005/8/layout/orgChart1"/>
    <dgm:cxn modelId="{0DE7F986-6B70-4114-9814-74A6602842D0}" type="presParOf" srcId="{C3C15384-AFEE-42B7-86E7-595D3F29D59F}" destId="{D1BAC23D-5CE0-46BC-81F4-48C33BCD184B}" srcOrd="1" destOrd="0" presId="urn:microsoft.com/office/officeart/2005/8/layout/orgChart1"/>
    <dgm:cxn modelId="{4DCB4CF7-E547-4652-96F7-026AB127CDFA}" type="presParOf" srcId="{C3C15384-AFEE-42B7-86E7-595D3F29D59F}" destId="{7DD80772-3F10-452F-9625-814DCF4EDF5D}" srcOrd="2" destOrd="0" presId="urn:microsoft.com/office/officeart/2005/8/layout/orgChart1"/>
    <dgm:cxn modelId="{FE95E731-1E6B-4F4E-B8BF-2E4E1D87B7A9}" type="presParOf" srcId="{0133734B-C7A4-4E55-8DD3-7DE347A1A748}" destId="{7C1F164D-CF5C-4A3B-A98B-33667E17409B}" srcOrd="4" destOrd="0" presId="urn:microsoft.com/office/officeart/2005/8/layout/orgChart1"/>
    <dgm:cxn modelId="{99ACB5E7-223C-4722-BCA0-F6B99FAE98A1}" type="presParOf" srcId="{0133734B-C7A4-4E55-8DD3-7DE347A1A748}" destId="{27A26FE9-7DE5-4342-95F3-89AEF5A60B75}" srcOrd="5" destOrd="0" presId="urn:microsoft.com/office/officeart/2005/8/layout/orgChart1"/>
    <dgm:cxn modelId="{5C2F5DC1-BEFC-49B3-B148-9AB14F369FB5}" type="presParOf" srcId="{27A26FE9-7DE5-4342-95F3-89AEF5A60B75}" destId="{A7429564-A35B-4C28-8A28-B70B2805FE8A}" srcOrd="0" destOrd="0" presId="urn:microsoft.com/office/officeart/2005/8/layout/orgChart1"/>
    <dgm:cxn modelId="{4E80299C-A70A-4892-9EF4-BD5F3785F985}" type="presParOf" srcId="{A7429564-A35B-4C28-8A28-B70B2805FE8A}" destId="{181B7540-F0B3-401B-B6C6-F687F9C9D8A5}" srcOrd="0" destOrd="0" presId="urn:microsoft.com/office/officeart/2005/8/layout/orgChart1"/>
    <dgm:cxn modelId="{7C0A32C8-ED71-4C08-8E69-3977C540B7F8}" type="presParOf" srcId="{A7429564-A35B-4C28-8A28-B70B2805FE8A}" destId="{C99422AF-FD49-455C-BDA9-ED711B7F5EA2}" srcOrd="1" destOrd="0" presId="urn:microsoft.com/office/officeart/2005/8/layout/orgChart1"/>
    <dgm:cxn modelId="{2C772D48-04C6-4898-BE11-66698350DDC8}" type="presParOf" srcId="{27A26FE9-7DE5-4342-95F3-89AEF5A60B75}" destId="{E56F49CB-FFE3-41AB-A32B-825A4D706F2C}" srcOrd="1" destOrd="0" presId="urn:microsoft.com/office/officeart/2005/8/layout/orgChart1"/>
    <dgm:cxn modelId="{2B813549-2F0F-4473-BC56-9ECBEB9EF704}" type="presParOf" srcId="{27A26FE9-7DE5-4342-95F3-89AEF5A60B75}" destId="{530EBCA8-60A2-43CB-9973-23199409F655}" srcOrd="2" destOrd="0" presId="urn:microsoft.com/office/officeart/2005/8/layout/orgChart1"/>
    <dgm:cxn modelId="{E6C42D1C-E7D4-401B-962A-9511BC1089AA}" type="presParOf" srcId="{4E6C55A7-3F17-409D-9A01-65C67AA81EF6}" destId="{FFD9F751-307F-4587-8F2C-F65EDDDEC619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45F876-2DD1-4F6C-BCBF-F30F46BF17A0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FC0CF60-9C16-47AA-9119-6D20FEA66DDE}">
      <dgm:prSet phldrT="[Текст]" custT="1"/>
      <dgm:spPr/>
      <dgm:t>
        <a:bodyPr/>
        <a:lstStyle/>
        <a:p>
          <a:r>
            <a:rPr lang="ru-RU" sz="2000" dirty="0" smtClean="0"/>
            <a:t>Свободные</a:t>
          </a:r>
        </a:p>
      </dgm:t>
    </dgm:pt>
    <dgm:pt modelId="{FAF13382-101B-412A-8E9E-45E48C96A176}" type="parTrans" cxnId="{321CE548-747A-4F96-80E4-3B90CF5640EE}">
      <dgm:prSet/>
      <dgm:spPr/>
      <dgm:t>
        <a:bodyPr/>
        <a:lstStyle/>
        <a:p>
          <a:endParaRPr lang="ru-RU" sz="1400"/>
        </a:p>
      </dgm:t>
    </dgm:pt>
    <dgm:pt modelId="{06F1397C-388E-4B15-B824-8E96E0D2E598}" type="sibTrans" cxnId="{321CE548-747A-4F96-80E4-3B90CF5640EE}">
      <dgm:prSet/>
      <dgm:spPr/>
      <dgm:t>
        <a:bodyPr/>
        <a:lstStyle/>
        <a:p>
          <a:endParaRPr lang="ru-RU" sz="1400"/>
        </a:p>
      </dgm:t>
    </dgm:pt>
    <dgm:pt modelId="{BC15470E-556A-4F9E-A430-4BCF04385CDF}">
      <dgm:prSet phldrT="[Текст]" custT="1"/>
      <dgm:spPr/>
      <dgm:t>
        <a:bodyPr/>
        <a:lstStyle/>
        <a:p>
          <a:r>
            <a:rPr lang="ru-RU" sz="2000" dirty="0" smtClean="0"/>
            <a:t>Автоколебания</a:t>
          </a:r>
          <a:endParaRPr lang="ru-RU" sz="2000" dirty="0"/>
        </a:p>
      </dgm:t>
    </dgm:pt>
    <dgm:pt modelId="{292DA904-53C3-4FB2-8489-B571A7FFF1E2}" type="parTrans" cxnId="{44BC40A0-9628-4D6C-A16A-1F202D443BAE}">
      <dgm:prSet/>
      <dgm:spPr/>
      <dgm:t>
        <a:bodyPr/>
        <a:lstStyle/>
        <a:p>
          <a:endParaRPr lang="ru-RU" sz="1400"/>
        </a:p>
      </dgm:t>
    </dgm:pt>
    <dgm:pt modelId="{6348AF89-3C0B-4D19-BBE3-BC011CE8D2A6}" type="sibTrans" cxnId="{44BC40A0-9628-4D6C-A16A-1F202D443BAE}">
      <dgm:prSet/>
      <dgm:spPr/>
      <dgm:t>
        <a:bodyPr/>
        <a:lstStyle/>
        <a:p>
          <a:endParaRPr lang="ru-RU" sz="1400"/>
        </a:p>
      </dgm:t>
    </dgm:pt>
    <dgm:pt modelId="{6EBC792C-BE88-4BB5-AA42-6283AECFE9F4}">
      <dgm:prSet phldrT="[Текст]" custT="1"/>
      <dgm:spPr/>
      <dgm:t>
        <a:bodyPr/>
        <a:lstStyle/>
        <a:p>
          <a:r>
            <a:rPr lang="ru-RU" sz="2800" dirty="0" smtClean="0"/>
            <a:t>Колебания</a:t>
          </a:r>
          <a:endParaRPr lang="ru-RU" sz="2800" dirty="0"/>
        </a:p>
      </dgm:t>
    </dgm:pt>
    <dgm:pt modelId="{2DAC9DA2-0539-4A35-94F7-6E802E562E94}" type="sibTrans" cxnId="{97BC910F-8CC1-4958-9917-5A225CAB6C8A}">
      <dgm:prSet/>
      <dgm:spPr/>
      <dgm:t>
        <a:bodyPr/>
        <a:lstStyle/>
        <a:p>
          <a:endParaRPr lang="ru-RU" sz="1400"/>
        </a:p>
      </dgm:t>
    </dgm:pt>
    <dgm:pt modelId="{19E00537-809F-47D4-9B46-729ABBB084B3}" type="parTrans" cxnId="{97BC910F-8CC1-4958-9917-5A225CAB6C8A}">
      <dgm:prSet/>
      <dgm:spPr/>
      <dgm:t>
        <a:bodyPr/>
        <a:lstStyle/>
        <a:p>
          <a:endParaRPr lang="ru-RU" sz="1400"/>
        </a:p>
      </dgm:t>
    </dgm:pt>
    <dgm:pt modelId="{19DB3AED-5F62-42A7-A7E1-C14A796E906C}">
      <dgm:prSet phldrT="[Текст]" custT="1"/>
      <dgm:spPr/>
      <dgm:t>
        <a:bodyPr/>
        <a:lstStyle/>
        <a:p>
          <a:r>
            <a:rPr lang="ru-RU" sz="2000" dirty="0" smtClean="0"/>
            <a:t>Вынужденные</a:t>
          </a:r>
        </a:p>
      </dgm:t>
    </dgm:pt>
    <dgm:pt modelId="{73601BAD-C915-4C1F-A5B9-B8EFA1D9D92C}" type="parTrans" cxnId="{2098B1CA-6240-4427-9FD9-3B929743A983}">
      <dgm:prSet/>
      <dgm:spPr/>
      <dgm:t>
        <a:bodyPr/>
        <a:lstStyle/>
        <a:p>
          <a:endParaRPr lang="ru-RU" sz="1400"/>
        </a:p>
      </dgm:t>
    </dgm:pt>
    <dgm:pt modelId="{DC5B115B-90B5-4722-ACB3-A6DB39728E3C}" type="sibTrans" cxnId="{2098B1CA-6240-4427-9FD9-3B929743A983}">
      <dgm:prSet/>
      <dgm:spPr/>
      <dgm:t>
        <a:bodyPr/>
        <a:lstStyle/>
        <a:p>
          <a:endParaRPr lang="ru-RU" sz="1400"/>
        </a:p>
      </dgm:t>
    </dgm:pt>
    <dgm:pt modelId="{5773BD7F-60C2-4956-BEC8-DD3FD66D8847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Гармонические</a:t>
          </a:r>
        </a:p>
      </dgm:t>
    </dgm:pt>
    <dgm:pt modelId="{2E1636DD-2AF6-4299-A4B4-4F6D7C60CE83}" type="parTrans" cxnId="{02552F1B-FE3B-48FF-BE35-E9C371F119D5}">
      <dgm:prSet/>
      <dgm:spPr/>
      <dgm:t>
        <a:bodyPr/>
        <a:lstStyle/>
        <a:p>
          <a:endParaRPr lang="ru-RU"/>
        </a:p>
      </dgm:t>
    </dgm:pt>
    <dgm:pt modelId="{60CF0861-4403-426C-A434-0FBB7E0D2809}" type="sibTrans" cxnId="{02552F1B-FE3B-48FF-BE35-E9C371F119D5}">
      <dgm:prSet/>
      <dgm:spPr/>
      <dgm:t>
        <a:bodyPr/>
        <a:lstStyle/>
        <a:p>
          <a:endParaRPr lang="ru-RU"/>
        </a:p>
      </dgm:t>
    </dgm:pt>
    <dgm:pt modelId="{B6293DE1-6B77-4A96-B584-4CCC0D2BA8B0}">
      <dgm:prSet phldrT="[Текст]" custT="1"/>
      <dgm:spPr/>
      <dgm:t>
        <a:bodyPr/>
        <a:lstStyle/>
        <a:p>
          <a:r>
            <a:rPr lang="ru-RU" sz="2000" dirty="0" smtClean="0"/>
            <a:t>Затухающие</a:t>
          </a:r>
        </a:p>
      </dgm:t>
    </dgm:pt>
    <dgm:pt modelId="{9143DA13-853D-452D-A96B-3D5900DA8D57}" type="parTrans" cxnId="{3B4765A3-20C5-4A8A-82B9-24479455F8E0}">
      <dgm:prSet/>
      <dgm:spPr/>
      <dgm:t>
        <a:bodyPr/>
        <a:lstStyle/>
        <a:p>
          <a:endParaRPr lang="ru-RU"/>
        </a:p>
      </dgm:t>
    </dgm:pt>
    <dgm:pt modelId="{5E97F344-034A-4E93-9684-DEADE7E47BC3}" type="sibTrans" cxnId="{3B4765A3-20C5-4A8A-82B9-24479455F8E0}">
      <dgm:prSet/>
      <dgm:spPr/>
      <dgm:t>
        <a:bodyPr/>
        <a:lstStyle/>
        <a:p>
          <a:endParaRPr lang="ru-RU"/>
        </a:p>
      </dgm:t>
    </dgm:pt>
    <dgm:pt modelId="{E5F26F5C-CF78-4486-92E7-82D15D212B7C}" type="pres">
      <dgm:prSet presAssocID="{3D45F876-2DD1-4F6C-BCBF-F30F46BF17A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6C55A7-3F17-409D-9A01-65C67AA81EF6}" type="pres">
      <dgm:prSet presAssocID="{6EBC792C-BE88-4BB5-AA42-6283AECFE9F4}" presName="hierRoot1" presStyleCnt="0">
        <dgm:presLayoutVars>
          <dgm:hierBranch val="init"/>
        </dgm:presLayoutVars>
      </dgm:prSet>
      <dgm:spPr/>
    </dgm:pt>
    <dgm:pt modelId="{9F19772A-BC0D-4991-AC44-15A1ADE5AABF}" type="pres">
      <dgm:prSet presAssocID="{6EBC792C-BE88-4BB5-AA42-6283AECFE9F4}" presName="rootComposite1" presStyleCnt="0"/>
      <dgm:spPr/>
    </dgm:pt>
    <dgm:pt modelId="{5EC2124F-2AA0-4748-AA0B-F97E48DCD64E}" type="pres">
      <dgm:prSet presAssocID="{6EBC792C-BE88-4BB5-AA42-6283AECFE9F4}" presName="rootText1" presStyleLbl="node0" presStyleIdx="0" presStyleCnt="1" custScaleX="258638" custScaleY="126955" custLinFactY="-100000" custLinFactNeighborX="4069" custLinFactNeighborY="-1151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9C9C4FF-AD13-41C2-9307-8CEF7FA145D3}" type="pres">
      <dgm:prSet presAssocID="{6EBC792C-BE88-4BB5-AA42-6283AECFE9F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133734B-C7A4-4E55-8DD3-7DE347A1A748}" type="pres">
      <dgm:prSet presAssocID="{6EBC792C-BE88-4BB5-AA42-6283AECFE9F4}" presName="hierChild2" presStyleCnt="0"/>
      <dgm:spPr/>
    </dgm:pt>
    <dgm:pt modelId="{138DBC11-775D-4A40-B87B-E803A7D0E6C2}" type="pres">
      <dgm:prSet presAssocID="{FAF13382-101B-412A-8E9E-45E48C96A176}" presName="Name37" presStyleLbl="parChTrans1D2" presStyleIdx="0" presStyleCnt="3"/>
      <dgm:spPr/>
      <dgm:t>
        <a:bodyPr/>
        <a:lstStyle/>
        <a:p>
          <a:endParaRPr lang="ru-RU"/>
        </a:p>
      </dgm:t>
    </dgm:pt>
    <dgm:pt modelId="{2CF35D31-FA26-46AC-8863-24948C6B81B4}" type="pres">
      <dgm:prSet presAssocID="{FFC0CF60-9C16-47AA-9119-6D20FEA66DDE}" presName="hierRoot2" presStyleCnt="0">
        <dgm:presLayoutVars>
          <dgm:hierBranch val="init"/>
        </dgm:presLayoutVars>
      </dgm:prSet>
      <dgm:spPr/>
    </dgm:pt>
    <dgm:pt modelId="{B6D1FD3C-19BF-43BC-9EF7-4666DA3EE3D5}" type="pres">
      <dgm:prSet presAssocID="{FFC0CF60-9C16-47AA-9119-6D20FEA66DDE}" presName="rootComposite" presStyleCnt="0"/>
      <dgm:spPr/>
    </dgm:pt>
    <dgm:pt modelId="{65D4B49E-5C35-4805-981C-CDA215F12CA4}" type="pres">
      <dgm:prSet presAssocID="{FFC0CF60-9C16-47AA-9119-6D20FEA66DDE}" presName="rootText" presStyleLbl="node2" presStyleIdx="0" presStyleCnt="3" custScaleX="165905" custLinFactNeighborX="6838" custLinFactNeighborY="-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970A0-97B3-4218-9BF7-4302112078CE}" type="pres">
      <dgm:prSet presAssocID="{FFC0CF60-9C16-47AA-9119-6D20FEA66DDE}" presName="rootConnector" presStyleLbl="node2" presStyleIdx="0" presStyleCnt="3"/>
      <dgm:spPr/>
      <dgm:t>
        <a:bodyPr/>
        <a:lstStyle/>
        <a:p>
          <a:endParaRPr lang="ru-RU"/>
        </a:p>
      </dgm:t>
    </dgm:pt>
    <dgm:pt modelId="{F7DC0FCD-8A45-4880-B708-57482E09EB53}" type="pres">
      <dgm:prSet presAssocID="{FFC0CF60-9C16-47AA-9119-6D20FEA66DDE}" presName="hierChild4" presStyleCnt="0"/>
      <dgm:spPr/>
    </dgm:pt>
    <dgm:pt modelId="{CACCF62E-4BF0-44E4-9508-A5B22C556A44}" type="pres">
      <dgm:prSet presAssocID="{2E1636DD-2AF6-4299-A4B4-4F6D7C60CE83}" presName="Name37" presStyleLbl="parChTrans1D3" presStyleIdx="0" presStyleCnt="2"/>
      <dgm:spPr/>
      <dgm:t>
        <a:bodyPr/>
        <a:lstStyle/>
        <a:p>
          <a:endParaRPr lang="ru-RU"/>
        </a:p>
      </dgm:t>
    </dgm:pt>
    <dgm:pt modelId="{6DE6B4E2-CB01-49A4-AF9E-220B89BF17DF}" type="pres">
      <dgm:prSet presAssocID="{5773BD7F-60C2-4956-BEC8-DD3FD66D8847}" presName="hierRoot2" presStyleCnt="0">
        <dgm:presLayoutVars>
          <dgm:hierBranch val="init"/>
        </dgm:presLayoutVars>
      </dgm:prSet>
      <dgm:spPr/>
    </dgm:pt>
    <dgm:pt modelId="{18976367-2290-4ECD-A7D5-B7F1876DAACB}" type="pres">
      <dgm:prSet presAssocID="{5773BD7F-60C2-4956-BEC8-DD3FD66D8847}" presName="rootComposite" presStyleCnt="0"/>
      <dgm:spPr/>
    </dgm:pt>
    <dgm:pt modelId="{52AA4DB5-1920-4BB2-BAA0-BAEC285E0BBD}" type="pres">
      <dgm:prSet presAssocID="{5773BD7F-60C2-4956-BEC8-DD3FD66D8847}" presName="rootText" presStyleLbl="node3" presStyleIdx="0" presStyleCnt="2" custScaleX="190542" custScaleY="107242" custLinFactY="100000" custLinFactNeighborX="-8917" custLinFactNeighborY="178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6366ED-8E4E-4F31-B863-6EC5515906FD}" type="pres">
      <dgm:prSet presAssocID="{5773BD7F-60C2-4956-BEC8-DD3FD66D8847}" presName="rootConnector" presStyleLbl="node3" presStyleIdx="0" presStyleCnt="2"/>
      <dgm:spPr/>
      <dgm:t>
        <a:bodyPr/>
        <a:lstStyle/>
        <a:p>
          <a:endParaRPr lang="ru-RU"/>
        </a:p>
      </dgm:t>
    </dgm:pt>
    <dgm:pt modelId="{5E530B30-56D2-40F7-9C15-D58C736C3C06}" type="pres">
      <dgm:prSet presAssocID="{5773BD7F-60C2-4956-BEC8-DD3FD66D8847}" presName="hierChild4" presStyleCnt="0"/>
      <dgm:spPr/>
    </dgm:pt>
    <dgm:pt modelId="{9158F8C7-3E5E-45A0-9186-F7598D0FE877}" type="pres">
      <dgm:prSet presAssocID="{5773BD7F-60C2-4956-BEC8-DD3FD66D8847}" presName="hierChild5" presStyleCnt="0"/>
      <dgm:spPr/>
    </dgm:pt>
    <dgm:pt modelId="{264EF521-1BF3-40B2-9335-193DCB9DB5E3}" type="pres">
      <dgm:prSet presAssocID="{9143DA13-853D-452D-A96B-3D5900DA8D57}" presName="Name37" presStyleLbl="parChTrans1D3" presStyleIdx="1" presStyleCnt="2"/>
      <dgm:spPr/>
      <dgm:t>
        <a:bodyPr/>
        <a:lstStyle/>
        <a:p>
          <a:endParaRPr lang="ru-RU"/>
        </a:p>
      </dgm:t>
    </dgm:pt>
    <dgm:pt modelId="{06EC419C-700E-40EC-9BE3-1ABE222467DA}" type="pres">
      <dgm:prSet presAssocID="{B6293DE1-6B77-4A96-B584-4CCC0D2BA8B0}" presName="hierRoot2" presStyleCnt="0">
        <dgm:presLayoutVars>
          <dgm:hierBranch val="init"/>
        </dgm:presLayoutVars>
      </dgm:prSet>
      <dgm:spPr/>
    </dgm:pt>
    <dgm:pt modelId="{DCC48E70-D0FF-44A1-9E26-A50C5551885F}" type="pres">
      <dgm:prSet presAssocID="{B6293DE1-6B77-4A96-B584-4CCC0D2BA8B0}" presName="rootComposite" presStyleCnt="0"/>
      <dgm:spPr/>
    </dgm:pt>
    <dgm:pt modelId="{0C40FF7E-B950-40CD-B3F4-F62EB1844062}" type="pres">
      <dgm:prSet presAssocID="{B6293DE1-6B77-4A96-B584-4CCC0D2BA8B0}" presName="rootText" presStyleLbl="node3" presStyleIdx="1" presStyleCnt="2" custScaleX="152094" custScaleY="111553" custLinFactNeighborX="-2325" custLinFactNeighborY="-688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108420-6D72-4878-92F3-C5F0E2E61AAF}" type="pres">
      <dgm:prSet presAssocID="{B6293DE1-6B77-4A96-B584-4CCC0D2BA8B0}" presName="rootConnector" presStyleLbl="node3" presStyleIdx="1" presStyleCnt="2"/>
      <dgm:spPr/>
      <dgm:t>
        <a:bodyPr/>
        <a:lstStyle/>
        <a:p>
          <a:endParaRPr lang="ru-RU"/>
        </a:p>
      </dgm:t>
    </dgm:pt>
    <dgm:pt modelId="{B57E0E1B-E77A-448D-9F0E-249CF5D6CCCF}" type="pres">
      <dgm:prSet presAssocID="{B6293DE1-6B77-4A96-B584-4CCC0D2BA8B0}" presName="hierChild4" presStyleCnt="0"/>
      <dgm:spPr/>
    </dgm:pt>
    <dgm:pt modelId="{9D2FA729-0D6D-43DF-BE49-224B6E98D5A7}" type="pres">
      <dgm:prSet presAssocID="{B6293DE1-6B77-4A96-B584-4CCC0D2BA8B0}" presName="hierChild5" presStyleCnt="0"/>
      <dgm:spPr/>
    </dgm:pt>
    <dgm:pt modelId="{AD63BD25-2180-4A9C-B72D-752A7953E8EA}" type="pres">
      <dgm:prSet presAssocID="{FFC0CF60-9C16-47AA-9119-6D20FEA66DDE}" presName="hierChild5" presStyleCnt="0"/>
      <dgm:spPr/>
    </dgm:pt>
    <dgm:pt modelId="{01C2611A-8881-4891-A74C-D26E57618176}" type="pres">
      <dgm:prSet presAssocID="{73601BAD-C915-4C1F-A5B9-B8EFA1D9D92C}" presName="Name37" presStyleLbl="parChTrans1D2" presStyleIdx="1" presStyleCnt="3"/>
      <dgm:spPr/>
      <dgm:t>
        <a:bodyPr/>
        <a:lstStyle/>
        <a:p>
          <a:endParaRPr lang="ru-RU"/>
        </a:p>
      </dgm:t>
    </dgm:pt>
    <dgm:pt modelId="{5A6C28E7-3A87-47A3-AB38-030CAC9B8EEB}" type="pres">
      <dgm:prSet presAssocID="{19DB3AED-5F62-42A7-A7E1-C14A796E906C}" presName="hierRoot2" presStyleCnt="0">
        <dgm:presLayoutVars>
          <dgm:hierBranch val="init"/>
        </dgm:presLayoutVars>
      </dgm:prSet>
      <dgm:spPr/>
    </dgm:pt>
    <dgm:pt modelId="{062A6F6E-D123-4A19-B9AB-A76B5912E943}" type="pres">
      <dgm:prSet presAssocID="{19DB3AED-5F62-42A7-A7E1-C14A796E906C}" presName="rootComposite" presStyleCnt="0"/>
      <dgm:spPr/>
    </dgm:pt>
    <dgm:pt modelId="{0A01904E-AB36-4459-9B12-1C79554FD0AA}" type="pres">
      <dgm:prSet presAssocID="{19DB3AED-5F62-42A7-A7E1-C14A796E906C}" presName="rootText" presStyleLbl="node2" presStyleIdx="1" presStyleCnt="3" custScaleX="188361" custLinFactY="-100000" custLinFactNeighborX="17048" custLinFactNeighborY="-112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FB0D7DE-15F2-497A-BF3C-BA8488AAE76D}" type="pres">
      <dgm:prSet presAssocID="{19DB3AED-5F62-42A7-A7E1-C14A796E906C}" presName="rootConnector" presStyleLbl="node2" presStyleIdx="1" presStyleCnt="3"/>
      <dgm:spPr/>
      <dgm:t>
        <a:bodyPr/>
        <a:lstStyle/>
        <a:p>
          <a:endParaRPr lang="ru-RU"/>
        </a:p>
      </dgm:t>
    </dgm:pt>
    <dgm:pt modelId="{E8E03D98-8794-4FCA-B92B-AEB2A2E0A5B7}" type="pres">
      <dgm:prSet presAssocID="{19DB3AED-5F62-42A7-A7E1-C14A796E906C}" presName="hierChild4" presStyleCnt="0"/>
      <dgm:spPr/>
    </dgm:pt>
    <dgm:pt modelId="{61045318-2FD2-4352-908C-B2F5A3B8B9B8}" type="pres">
      <dgm:prSet presAssocID="{19DB3AED-5F62-42A7-A7E1-C14A796E906C}" presName="hierChild5" presStyleCnt="0"/>
      <dgm:spPr/>
    </dgm:pt>
    <dgm:pt modelId="{7C1F164D-CF5C-4A3B-A98B-33667E17409B}" type="pres">
      <dgm:prSet presAssocID="{292DA904-53C3-4FB2-8489-B571A7FFF1E2}" presName="Name37" presStyleLbl="parChTrans1D2" presStyleIdx="2" presStyleCnt="3"/>
      <dgm:spPr/>
      <dgm:t>
        <a:bodyPr/>
        <a:lstStyle/>
        <a:p>
          <a:endParaRPr lang="ru-RU"/>
        </a:p>
      </dgm:t>
    </dgm:pt>
    <dgm:pt modelId="{27A26FE9-7DE5-4342-95F3-89AEF5A60B75}" type="pres">
      <dgm:prSet presAssocID="{BC15470E-556A-4F9E-A430-4BCF04385CDF}" presName="hierRoot2" presStyleCnt="0">
        <dgm:presLayoutVars>
          <dgm:hierBranch val="init"/>
        </dgm:presLayoutVars>
      </dgm:prSet>
      <dgm:spPr/>
    </dgm:pt>
    <dgm:pt modelId="{A7429564-A35B-4C28-8A28-B70B2805FE8A}" type="pres">
      <dgm:prSet presAssocID="{BC15470E-556A-4F9E-A430-4BCF04385CDF}" presName="rootComposite" presStyleCnt="0"/>
      <dgm:spPr/>
    </dgm:pt>
    <dgm:pt modelId="{181B7540-F0B3-401B-B6C6-F687F9C9D8A5}" type="pres">
      <dgm:prSet presAssocID="{BC15470E-556A-4F9E-A430-4BCF04385CDF}" presName="rootText" presStyleLbl="node2" presStyleIdx="2" presStyleCnt="3" custScaleX="169851" custLinFactNeighborX="38399" custLinFactNeighborY="-21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9422AF-FD49-455C-BDA9-ED711B7F5EA2}" type="pres">
      <dgm:prSet presAssocID="{BC15470E-556A-4F9E-A430-4BCF04385CDF}" presName="rootConnector" presStyleLbl="node2" presStyleIdx="2" presStyleCnt="3"/>
      <dgm:spPr/>
      <dgm:t>
        <a:bodyPr/>
        <a:lstStyle/>
        <a:p>
          <a:endParaRPr lang="ru-RU"/>
        </a:p>
      </dgm:t>
    </dgm:pt>
    <dgm:pt modelId="{E56F49CB-FFE3-41AB-A32B-825A4D706F2C}" type="pres">
      <dgm:prSet presAssocID="{BC15470E-556A-4F9E-A430-4BCF04385CDF}" presName="hierChild4" presStyleCnt="0"/>
      <dgm:spPr/>
    </dgm:pt>
    <dgm:pt modelId="{530EBCA8-60A2-43CB-9973-23199409F655}" type="pres">
      <dgm:prSet presAssocID="{BC15470E-556A-4F9E-A430-4BCF04385CDF}" presName="hierChild5" presStyleCnt="0"/>
      <dgm:spPr/>
    </dgm:pt>
    <dgm:pt modelId="{FFD9F751-307F-4587-8F2C-F65EDDDEC619}" type="pres">
      <dgm:prSet presAssocID="{6EBC792C-BE88-4BB5-AA42-6283AECFE9F4}" presName="hierChild3" presStyleCnt="0"/>
      <dgm:spPr/>
    </dgm:pt>
  </dgm:ptLst>
  <dgm:cxnLst>
    <dgm:cxn modelId="{35A0DC6B-F7F6-4755-ACDD-A02A627D159E}" type="presOf" srcId="{FFC0CF60-9C16-47AA-9119-6D20FEA66DDE}" destId="{65D4B49E-5C35-4805-981C-CDA215F12CA4}" srcOrd="0" destOrd="0" presId="urn:microsoft.com/office/officeart/2005/8/layout/orgChart1"/>
    <dgm:cxn modelId="{2098B1CA-6240-4427-9FD9-3B929743A983}" srcId="{6EBC792C-BE88-4BB5-AA42-6283AECFE9F4}" destId="{19DB3AED-5F62-42A7-A7E1-C14A796E906C}" srcOrd="1" destOrd="0" parTransId="{73601BAD-C915-4C1F-A5B9-B8EFA1D9D92C}" sibTransId="{DC5B115B-90B5-4722-ACB3-A6DB39728E3C}"/>
    <dgm:cxn modelId="{321CE548-747A-4F96-80E4-3B90CF5640EE}" srcId="{6EBC792C-BE88-4BB5-AA42-6283AECFE9F4}" destId="{FFC0CF60-9C16-47AA-9119-6D20FEA66DDE}" srcOrd="0" destOrd="0" parTransId="{FAF13382-101B-412A-8E9E-45E48C96A176}" sibTransId="{06F1397C-388E-4B15-B824-8E96E0D2E598}"/>
    <dgm:cxn modelId="{EC8F5C1C-69C8-43BF-A814-75F29B333D79}" type="presOf" srcId="{73601BAD-C915-4C1F-A5B9-B8EFA1D9D92C}" destId="{01C2611A-8881-4891-A74C-D26E57618176}" srcOrd="0" destOrd="0" presId="urn:microsoft.com/office/officeart/2005/8/layout/orgChart1"/>
    <dgm:cxn modelId="{6FEE339B-18B1-49C3-8E7C-CFF5AC87CFBB}" type="presOf" srcId="{B6293DE1-6B77-4A96-B584-4CCC0D2BA8B0}" destId="{F2108420-6D72-4878-92F3-C5F0E2E61AAF}" srcOrd="1" destOrd="0" presId="urn:microsoft.com/office/officeart/2005/8/layout/orgChart1"/>
    <dgm:cxn modelId="{58787515-E183-4352-856C-D42AD1609F99}" type="presOf" srcId="{3D45F876-2DD1-4F6C-BCBF-F30F46BF17A0}" destId="{E5F26F5C-CF78-4486-92E7-82D15D212B7C}" srcOrd="0" destOrd="0" presId="urn:microsoft.com/office/officeart/2005/8/layout/orgChart1"/>
    <dgm:cxn modelId="{5484A112-EADB-4EBD-A7E8-1F9A12740BBF}" type="presOf" srcId="{19DB3AED-5F62-42A7-A7E1-C14A796E906C}" destId="{5FB0D7DE-15F2-497A-BF3C-BA8488AAE76D}" srcOrd="1" destOrd="0" presId="urn:microsoft.com/office/officeart/2005/8/layout/orgChart1"/>
    <dgm:cxn modelId="{1598010E-E88E-411E-89F7-0687E0BEA8C1}" type="presOf" srcId="{19DB3AED-5F62-42A7-A7E1-C14A796E906C}" destId="{0A01904E-AB36-4459-9B12-1C79554FD0AA}" srcOrd="0" destOrd="0" presId="urn:microsoft.com/office/officeart/2005/8/layout/orgChart1"/>
    <dgm:cxn modelId="{060A083B-F9D6-4FFC-AE25-A1C664035F0B}" type="presOf" srcId="{FAF13382-101B-412A-8E9E-45E48C96A176}" destId="{138DBC11-775D-4A40-B87B-E803A7D0E6C2}" srcOrd="0" destOrd="0" presId="urn:microsoft.com/office/officeart/2005/8/layout/orgChart1"/>
    <dgm:cxn modelId="{3B4765A3-20C5-4A8A-82B9-24479455F8E0}" srcId="{FFC0CF60-9C16-47AA-9119-6D20FEA66DDE}" destId="{B6293DE1-6B77-4A96-B584-4CCC0D2BA8B0}" srcOrd="1" destOrd="0" parTransId="{9143DA13-853D-452D-A96B-3D5900DA8D57}" sibTransId="{5E97F344-034A-4E93-9684-DEADE7E47BC3}"/>
    <dgm:cxn modelId="{97BC910F-8CC1-4958-9917-5A225CAB6C8A}" srcId="{3D45F876-2DD1-4F6C-BCBF-F30F46BF17A0}" destId="{6EBC792C-BE88-4BB5-AA42-6283AECFE9F4}" srcOrd="0" destOrd="0" parTransId="{19E00537-809F-47D4-9B46-729ABBB084B3}" sibTransId="{2DAC9DA2-0539-4A35-94F7-6E802E562E94}"/>
    <dgm:cxn modelId="{7FD98D6F-19A3-4C2E-9217-EE5D8F000EAC}" type="presOf" srcId="{6EBC792C-BE88-4BB5-AA42-6283AECFE9F4}" destId="{89C9C4FF-AD13-41C2-9307-8CEF7FA145D3}" srcOrd="1" destOrd="0" presId="urn:microsoft.com/office/officeart/2005/8/layout/orgChart1"/>
    <dgm:cxn modelId="{44BC40A0-9628-4D6C-A16A-1F202D443BAE}" srcId="{6EBC792C-BE88-4BB5-AA42-6283AECFE9F4}" destId="{BC15470E-556A-4F9E-A430-4BCF04385CDF}" srcOrd="2" destOrd="0" parTransId="{292DA904-53C3-4FB2-8489-B571A7FFF1E2}" sibTransId="{6348AF89-3C0B-4D19-BBE3-BC011CE8D2A6}"/>
    <dgm:cxn modelId="{148CF390-389C-4645-8E1E-EF91A28696F0}" type="presOf" srcId="{B6293DE1-6B77-4A96-B584-4CCC0D2BA8B0}" destId="{0C40FF7E-B950-40CD-B3F4-F62EB1844062}" srcOrd="0" destOrd="0" presId="urn:microsoft.com/office/officeart/2005/8/layout/orgChart1"/>
    <dgm:cxn modelId="{6648FFFF-14C0-4EAA-813F-5C8857EF6FC1}" type="presOf" srcId="{5773BD7F-60C2-4956-BEC8-DD3FD66D8847}" destId="{52AA4DB5-1920-4BB2-BAA0-BAEC285E0BBD}" srcOrd="0" destOrd="0" presId="urn:microsoft.com/office/officeart/2005/8/layout/orgChart1"/>
    <dgm:cxn modelId="{0A068770-0506-46B9-BA30-EC218E60DEE1}" type="presOf" srcId="{5773BD7F-60C2-4956-BEC8-DD3FD66D8847}" destId="{7A6366ED-8E4E-4F31-B863-6EC5515906FD}" srcOrd="1" destOrd="0" presId="urn:microsoft.com/office/officeart/2005/8/layout/orgChart1"/>
    <dgm:cxn modelId="{02552F1B-FE3B-48FF-BE35-E9C371F119D5}" srcId="{FFC0CF60-9C16-47AA-9119-6D20FEA66DDE}" destId="{5773BD7F-60C2-4956-BEC8-DD3FD66D8847}" srcOrd="0" destOrd="0" parTransId="{2E1636DD-2AF6-4299-A4B4-4F6D7C60CE83}" sibTransId="{60CF0861-4403-426C-A434-0FBB7E0D2809}"/>
    <dgm:cxn modelId="{F3263262-BEBD-47BC-8D41-20F4322115B4}" type="presOf" srcId="{BC15470E-556A-4F9E-A430-4BCF04385CDF}" destId="{C99422AF-FD49-455C-BDA9-ED711B7F5EA2}" srcOrd="1" destOrd="0" presId="urn:microsoft.com/office/officeart/2005/8/layout/orgChart1"/>
    <dgm:cxn modelId="{578F1F1E-8467-4FA1-ABA1-8AA2A75BFB40}" type="presOf" srcId="{9143DA13-853D-452D-A96B-3D5900DA8D57}" destId="{264EF521-1BF3-40B2-9335-193DCB9DB5E3}" srcOrd="0" destOrd="0" presId="urn:microsoft.com/office/officeart/2005/8/layout/orgChart1"/>
    <dgm:cxn modelId="{06846DCC-149E-426B-B287-3678625EF9A2}" type="presOf" srcId="{6EBC792C-BE88-4BB5-AA42-6283AECFE9F4}" destId="{5EC2124F-2AA0-4748-AA0B-F97E48DCD64E}" srcOrd="0" destOrd="0" presId="urn:microsoft.com/office/officeart/2005/8/layout/orgChart1"/>
    <dgm:cxn modelId="{146F493A-88CB-427B-8A87-F59C7986F5FC}" type="presOf" srcId="{BC15470E-556A-4F9E-A430-4BCF04385CDF}" destId="{181B7540-F0B3-401B-B6C6-F687F9C9D8A5}" srcOrd="0" destOrd="0" presId="urn:microsoft.com/office/officeart/2005/8/layout/orgChart1"/>
    <dgm:cxn modelId="{03D25349-977E-48C5-84FB-87A4C62B4C3A}" type="presOf" srcId="{2E1636DD-2AF6-4299-A4B4-4F6D7C60CE83}" destId="{CACCF62E-4BF0-44E4-9508-A5B22C556A44}" srcOrd="0" destOrd="0" presId="urn:microsoft.com/office/officeart/2005/8/layout/orgChart1"/>
    <dgm:cxn modelId="{BAF86431-E1E7-4D51-8469-6F9F2CB73787}" type="presOf" srcId="{FFC0CF60-9C16-47AA-9119-6D20FEA66DDE}" destId="{78F970A0-97B3-4218-9BF7-4302112078CE}" srcOrd="1" destOrd="0" presId="urn:microsoft.com/office/officeart/2005/8/layout/orgChart1"/>
    <dgm:cxn modelId="{D0F73030-8E7F-4AB6-B8F9-0BA17913A07D}" type="presOf" srcId="{292DA904-53C3-4FB2-8489-B571A7FFF1E2}" destId="{7C1F164D-CF5C-4A3B-A98B-33667E17409B}" srcOrd="0" destOrd="0" presId="urn:microsoft.com/office/officeart/2005/8/layout/orgChart1"/>
    <dgm:cxn modelId="{D94E5C75-B791-4A17-8D3A-1030368C7322}" type="presParOf" srcId="{E5F26F5C-CF78-4486-92E7-82D15D212B7C}" destId="{4E6C55A7-3F17-409D-9A01-65C67AA81EF6}" srcOrd="0" destOrd="0" presId="urn:microsoft.com/office/officeart/2005/8/layout/orgChart1"/>
    <dgm:cxn modelId="{39F988B5-EFAC-436E-9DCE-939FAB6BFD69}" type="presParOf" srcId="{4E6C55A7-3F17-409D-9A01-65C67AA81EF6}" destId="{9F19772A-BC0D-4991-AC44-15A1ADE5AABF}" srcOrd="0" destOrd="0" presId="urn:microsoft.com/office/officeart/2005/8/layout/orgChart1"/>
    <dgm:cxn modelId="{91DC343A-626F-40D9-ABC7-F60925D9D3F9}" type="presParOf" srcId="{9F19772A-BC0D-4991-AC44-15A1ADE5AABF}" destId="{5EC2124F-2AA0-4748-AA0B-F97E48DCD64E}" srcOrd="0" destOrd="0" presId="urn:microsoft.com/office/officeart/2005/8/layout/orgChart1"/>
    <dgm:cxn modelId="{0178B632-1ABE-4F22-8795-914B181695D3}" type="presParOf" srcId="{9F19772A-BC0D-4991-AC44-15A1ADE5AABF}" destId="{89C9C4FF-AD13-41C2-9307-8CEF7FA145D3}" srcOrd="1" destOrd="0" presId="urn:microsoft.com/office/officeart/2005/8/layout/orgChart1"/>
    <dgm:cxn modelId="{04830521-B540-40B0-993F-FCC8ADC441BC}" type="presParOf" srcId="{4E6C55A7-3F17-409D-9A01-65C67AA81EF6}" destId="{0133734B-C7A4-4E55-8DD3-7DE347A1A748}" srcOrd="1" destOrd="0" presId="urn:microsoft.com/office/officeart/2005/8/layout/orgChart1"/>
    <dgm:cxn modelId="{29812998-7E1C-497E-8A2E-CCC0071BBC4E}" type="presParOf" srcId="{0133734B-C7A4-4E55-8DD3-7DE347A1A748}" destId="{138DBC11-775D-4A40-B87B-E803A7D0E6C2}" srcOrd="0" destOrd="0" presId="urn:microsoft.com/office/officeart/2005/8/layout/orgChart1"/>
    <dgm:cxn modelId="{9A6C4ADB-FED8-473F-8C7C-0D82EA0AFA31}" type="presParOf" srcId="{0133734B-C7A4-4E55-8DD3-7DE347A1A748}" destId="{2CF35D31-FA26-46AC-8863-24948C6B81B4}" srcOrd="1" destOrd="0" presId="urn:microsoft.com/office/officeart/2005/8/layout/orgChart1"/>
    <dgm:cxn modelId="{90389361-A449-4297-99BD-2BF876EF908C}" type="presParOf" srcId="{2CF35D31-FA26-46AC-8863-24948C6B81B4}" destId="{B6D1FD3C-19BF-43BC-9EF7-4666DA3EE3D5}" srcOrd="0" destOrd="0" presId="urn:microsoft.com/office/officeart/2005/8/layout/orgChart1"/>
    <dgm:cxn modelId="{2118C298-3378-4F1C-9D93-3D55C5B4EB52}" type="presParOf" srcId="{B6D1FD3C-19BF-43BC-9EF7-4666DA3EE3D5}" destId="{65D4B49E-5C35-4805-981C-CDA215F12CA4}" srcOrd="0" destOrd="0" presId="urn:microsoft.com/office/officeart/2005/8/layout/orgChart1"/>
    <dgm:cxn modelId="{4C3AE98D-2F61-4DD1-8814-6A50599C84B1}" type="presParOf" srcId="{B6D1FD3C-19BF-43BC-9EF7-4666DA3EE3D5}" destId="{78F970A0-97B3-4218-9BF7-4302112078CE}" srcOrd="1" destOrd="0" presId="urn:microsoft.com/office/officeart/2005/8/layout/orgChart1"/>
    <dgm:cxn modelId="{A41CB304-60F4-4B07-A202-3A019BEBF425}" type="presParOf" srcId="{2CF35D31-FA26-46AC-8863-24948C6B81B4}" destId="{F7DC0FCD-8A45-4880-B708-57482E09EB53}" srcOrd="1" destOrd="0" presId="urn:microsoft.com/office/officeart/2005/8/layout/orgChart1"/>
    <dgm:cxn modelId="{68499CFC-F2B1-44B2-A760-A61D02DF3496}" type="presParOf" srcId="{F7DC0FCD-8A45-4880-B708-57482E09EB53}" destId="{CACCF62E-4BF0-44E4-9508-A5B22C556A44}" srcOrd="0" destOrd="0" presId="urn:microsoft.com/office/officeart/2005/8/layout/orgChart1"/>
    <dgm:cxn modelId="{57B88E1C-C481-4806-A608-2C65EDF3192E}" type="presParOf" srcId="{F7DC0FCD-8A45-4880-B708-57482E09EB53}" destId="{6DE6B4E2-CB01-49A4-AF9E-220B89BF17DF}" srcOrd="1" destOrd="0" presId="urn:microsoft.com/office/officeart/2005/8/layout/orgChart1"/>
    <dgm:cxn modelId="{42F4E458-F470-4BF8-8A4F-3002142C1F5F}" type="presParOf" srcId="{6DE6B4E2-CB01-49A4-AF9E-220B89BF17DF}" destId="{18976367-2290-4ECD-A7D5-B7F1876DAACB}" srcOrd="0" destOrd="0" presId="urn:microsoft.com/office/officeart/2005/8/layout/orgChart1"/>
    <dgm:cxn modelId="{2BE02A44-45CF-4844-AD4D-9D47320C907F}" type="presParOf" srcId="{18976367-2290-4ECD-A7D5-B7F1876DAACB}" destId="{52AA4DB5-1920-4BB2-BAA0-BAEC285E0BBD}" srcOrd="0" destOrd="0" presId="urn:microsoft.com/office/officeart/2005/8/layout/orgChart1"/>
    <dgm:cxn modelId="{3F217C4C-5AB7-4925-BA6F-A5352FE373B8}" type="presParOf" srcId="{18976367-2290-4ECD-A7D5-B7F1876DAACB}" destId="{7A6366ED-8E4E-4F31-B863-6EC5515906FD}" srcOrd="1" destOrd="0" presId="urn:microsoft.com/office/officeart/2005/8/layout/orgChart1"/>
    <dgm:cxn modelId="{2B7F2D4F-D9FC-4871-86CD-4C31177F39E0}" type="presParOf" srcId="{6DE6B4E2-CB01-49A4-AF9E-220B89BF17DF}" destId="{5E530B30-56D2-40F7-9C15-D58C736C3C06}" srcOrd="1" destOrd="0" presId="urn:microsoft.com/office/officeart/2005/8/layout/orgChart1"/>
    <dgm:cxn modelId="{00D7E418-7E1C-4693-9D3B-13CEC4802CA8}" type="presParOf" srcId="{6DE6B4E2-CB01-49A4-AF9E-220B89BF17DF}" destId="{9158F8C7-3E5E-45A0-9186-F7598D0FE877}" srcOrd="2" destOrd="0" presId="urn:microsoft.com/office/officeart/2005/8/layout/orgChart1"/>
    <dgm:cxn modelId="{61AC631C-9016-4139-8B15-2B36EE77DB9E}" type="presParOf" srcId="{F7DC0FCD-8A45-4880-B708-57482E09EB53}" destId="{264EF521-1BF3-40B2-9335-193DCB9DB5E3}" srcOrd="2" destOrd="0" presId="urn:microsoft.com/office/officeart/2005/8/layout/orgChart1"/>
    <dgm:cxn modelId="{673B51EA-5823-43A8-BDAB-44FB08BD91A1}" type="presParOf" srcId="{F7DC0FCD-8A45-4880-B708-57482E09EB53}" destId="{06EC419C-700E-40EC-9BE3-1ABE222467DA}" srcOrd="3" destOrd="0" presId="urn:microsoft.com/office/officeart/2005/8/layout/orgChart1"/>
    <dgm:cxn modelId="{3E39C831-C78E-48E1-8508-F500A56A9C2B}" type="presParOf" srcId="{06EC419C-700E-40EC-9BE3-1ABE222467DA}" destId="{DCC48E70-D0FF-44A1-9E26-A50C5551885F}" srcOrd="0" destOrd="0" presId="urn:microsoft.com/office/officeart/2005/8/layout/orgChart1"/>
    <dgm:cxn modelId="{9A27F57D-2EAB-46D2-890F-35BBB9A3E276}" type="presParOf" srcId="{DCC48E70-D0FF-44A1-9E26-A50C5551885F}" destId="{0C40FF7E-B950-40CD-B3F4-F62EB1844062}" srcOrd="0" destOrd="0" presId="urn:microsoft.com/office/officeart/2005/8/layout/orgChart1"/>
    <dgm:cxn modelId="{2C21A4A8-1D0C-4A5B-BF8F-A61DD35EF28F}" type="presParOf" srcId="{DCC48E70-D0FF-44A1-9E26-A50C5551885F}" destId="{F2108420-6D72-4878-92F3-C5F0E2E61AAF}" srcOrd="1" destOrd="0" presId="urn:microsoft.com/office/officeart/2005/8/layout/orgChart1"/>
    <dgm:cxn modelId="{FD7E3E5E-E881-41B2-9B14-036B272A812E}" type="presParOf" srcId="{06EC419C-700E-40EC-9BE3-1ABE222467DA}" destId="{B57E0E1B-E77A-448D-9F0E-249CF5D6CCCF}" srcOrd="1" destOrd="0" presId="urn:microsoft.com/office/officeart/2005/8/layout/orgChart1"/>
    <dgm:cxn modelId="{8DAD9B4A-91DB-417F-AE33-40E37A4FCCB3}" type="presParOf" srcId="{06EC419C-700E-40EC-9BE3-1ABE222467DA}" destId="{9D2FA729-0D6D-43DF-BE49-224B6E98D5A7}" srcOrd="2" destOrd="0" presId="urn:microsoft.com/office/officeart/2005/8/layout/orgChart1"/>
    <dgm:cxn modelId="{E29447DC-C21E-4EEB-A22D-46E3F271B7DF}" type="presParOf" srcId="{2CF35D31-FA26-46AC-8863-24948C6B81B4}" destId="{AD63BD25-2180-4A9C-B72D-752A7953E8EA}" srcOrd="2" destOrd="0" presId="urn:microsoft.com/office/officeart/2005/8/layout/orgChart1"/>
    <dgm:cxn modelId="{DD0F900B-5D21-4679-8EE3-B1D7BF2FDDFC}" type="presParOf" srcId="{0133734B-C7A4-4E55-8DD3-7DE347A1A748}" destId="{01C2611A-8881-4891-A74C-D26E57618176}" srcOrd="2" destOrd="0" presId="urn:microsoft.com/office/officeart/2005/8/layout/orgChart1"/>
    <dgm:cxn modelId="{E793D16D-D7BE-4DF2-9399-BAC15AFBD79D}" type="presParOf" srcId="{0133734B-C7A4-4E55-8DD3-7DE347A1A748}" destId="{5A6C28E7-3A87-47A3-AB38-030CAC9B8EEB}" srcOrd="3" destOrd="0" presId="urn:microsoft.com/office/officeart/2005/8/layout/orgChart1"/>
    <dgm:cxn modelId="{11EA63C2-0132-4628-B767-A331E78F1F4F}" type="presParOf" srcId="{5A6C28E7-3A87-47A3-AB38-030CAC9B8EEB}" destId="{062A6F6E-D123-4A19-B9AB-A76B5912E943}" srcOrd="0" destOrd="0" presId="urn:microsoft.com/office/officeart/2005/8/layout/orgChart1"/>
    <dgm:cxn modelId="{7DFD9B39-15F4-496D-B766-79FE87E26F32}" type="presParOf" srcId="{062A6F6E-D123-4A19-B9AB-A76B5912E943}" destId="{0A01904E-AB36-4459-9B12-1C79554FD0AA}" srcOrd="0" destOrd="0" presId="urn:microsoft.com/office/officeart/2005/8/layout/orgChart1"/>
    <dgm:cxn modelId="{3D815682-4899-4015-8F06-299ABA34828B}" type="presParOf" srcId="{062A6F6E-D123-4A19-B9AB-A76B5912E943}" destId="{5FB0D7DE-15F2-497A-BF3C-BA8488AAE76D}" srcOrd="1" destOrd="0" presId="urn:microsoft.com/office/officeart/2005/8/layout/orgChart1"/>
    <dgm:cxn modelId="{C6700C86-6CA0-400D-86C3-54E58BE6C4C9}" type="presParOf" srcId="{5A6C28E7-3A87-47A3-AB38-030CAC9B8EEB}" destId="{E8E03D98-8794-4FCA-B92B-AEB2A2E0A5B7}" srcOrd="1" destOrd="0" presId="urn:microsoft.com/office/officeart/2005/8/layout/orgChart1"/>
    <dgm:cxn modelId="{3D7AC157-6B89-42F2-8D5B-4F05C08CCF0F}" type="presParOf" srcId="{5A6C28E7-3A87-47A3-AB38-030CAC9B8EEB}" destId="{61045318-2FD2-4352-908C-B2F5A3B8B9B8}" srcOrd="2" destOrd="0" presId="urn:microsoft.com/office/officeart/2005/8/layout/orgChart1"/>
    <dgm:cxn modelId="{F8438CB5-7DF1-440A-B3D1-96193A1C7577}" type="presParOf" srcId="{0133734B-C7A4-4E55-8DD3-7DE347A1A748}" destId="{7C1F164D-CF5C-4A3B-A98B-33667E17409B}" srcOrd="4" destOrd="0" presId="urn:microsoft.com/office/officeart/2005/8/layout/orgChart1"/>
    <dgm:cxn modelId="{B0ED13B3-8896-433D-BE36-9F846CD868B9}" type="presParOf" srcId="{0133734B-C7A4-4E55-8DD3-7DE347A1A748}" destId="{27A26FE9-7DE5-4342-95F3-89AEF5A60B75}" srcOrd="5" destOrd="0" presId="urn:microsoft.com/office/officeart/2005/8/layout/orgChart1"/>
    <dgm:cxn modelId="{4395FF11-26B0-4F39-A5D6-EEF6ED782C15}" type="presParOf" srcId="{27A26FE9-7DE5-4342-95F3-89AEF5A60B75}" destId="{A7429564-A35B-4C28-8A28-B70B2805FE8A}" srcOrd="0" destOrd="0" presId="urn:microsoft.com/office/officeart/2005/8/layout/orgChart1"/>
    <dgm:cxn modelId="{D4F595DF-8C66-4C21-AE42-4EE8E6528C4F}" type="presParOf" srcId="{A7429564-A35B-4C28-8A28-B70B2805FE8A}" destId="{181B7540-F0B3-401B-B6C6-F687F9C9D8A5}" srcOrd="0" destOrd="0" presId="urn:microsoft.com/office/officeart/2005/8/layout/orgChart1"/>
    <dgm:cxn modelId="{96FA111B-E8BE-4A28-9A8A-02CC1E4C00D4}" type="presParOf" srcId="{A7429564-A35B-4C28-8A28-B70B2805FE8A}" destId="{C99422AF-FD49-455C-BDA9-ED711B7F5EA2}" srcOrd="1" destOrd="0" presId="urn:microsoft.com/office/officeart/2005/8/layout/orgChart1"/>
    <dgm:cxn modelId="{D81E90C3-221E-44C4-87E3-0CDB806CD368}" type="presParOf" srcId="{27A26FE9-7DE5-4342-95F3-89AEF5A60B75}" destId="{E56F49CB-FFE3-41AB-A32B-825A4D706F2C}" srcOrd="1" destOrd="0" presId="urn:microsoft.com/office/officeart/2005/8/layout/orgChart1"/>
    <dgm:cxn modelId="{D9247263-AF15-4EF7-AFB6-DED9D0B73E2D}" type="presParOf" srcId="{27A26FE9-7DE5-4342-95F3-89AEF5A60B75}" destId="{530EBCA8-60A2-43CB-9973-23199409F655}" srcOrd="2" destOrd="0" presId="urn:microsoft.com/office/officeart/2005/8/layout/orgChart1"/>
    <dgm:cxn modelId="{20BDA73D-7849-42E3-8140-19DC933BBB05}" type="presParOf" srcId="{4E6C55A7-3F17-409D-9A01-65C67AA81EF6}" destId="{FFD9F751-307F-4587-8F2C-F65EDDDEC619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9A641-E3FF-4747-B908-A40FA234A79F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4843B-6B65-4938-9737-6C7EB68433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843B-6B65-4938-9737-6C7EB684335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843B-6B65-4938-9737-6C7EB684335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843B-6B65-4938-9737-6C7EB684335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4843B-6B65-4938-9737-6C7EB684335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961296-4344-431C-9DA6-269614ECC51A}" type="datetimeFigureOut">
              <a:rPr lang="ru-RU" smtClean="0"/>
              <a:pPr/>
              <a:t>09.10.2009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8A4856-C7B3-4704-8A34-77135B97E3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vpl54.narod.ru/images1/Majatnik2.gif" TargetMode="External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://www.xsms.kiev.ua/wl/5008740.gif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5.gif"/><Relationship Id="rId4" Type="http://schemas.openxmlformats.org/officeDocument/2006/relationships/diagramData" Target="../diagrams/data1.xml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gif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12" Type="http://schemas.openxmlformats.org/officeDocument/2006/relationships/hyperlink" Target="http://www.master-live.ru/gifimg/images/ludi/9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0.gif"/><Relationship Id="rId5" Type="http://schemas.openxmlformats.org/officeDocument/2006/relationships/diagramLayout" Target="../diagrams/layout2.xml"/><Relationship Id="rId10" Type="http://schemas.openxmlformats.org/officeDocument/2006/relationships/image" Target="../media/image19.gif"/><Relationship Id="rId4" Type="http://schemas.openxmlformats.org/officeDocument/2006/relationships/diagramData" Target="../diagrams/data2.xml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F:\1%20&#1089;&#1077;&#1085;&#1090;&#1103;&#1073;&#1088;&#1103;\&#1042;&#1080;&#1076;&#1077;&#1086;1.wmv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gif"/><Relationship Id="rId5" Type="http://schemas.openxmlformats.org/officeDocument/2006/relationships/hyperlink" Target="http://www.jamster.ru/storage/view/335/1/he/Heart_pendulum.gif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notesSlide" Target="../notesSlides/notesSlide3.xml"/><Relationship Id="rId7" Type="http://schemas.openxmlformats.org/officeDocument/2006/relationships/hyperlink" Target="http://voi.org.ua/mobile/hh6zv7mndmtqt2l3zb8yn5rbf9ory1/d5cw8jqjac_15.gif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gif"/><Relationship Id="rId5" Type="http://schemas.openxmlformats.org/officeDocument/2006/relationships/hyperlink" Target="http://forum.otaq.net/uploads/post-15-1121166621.gif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oscillations\Newtons_cradle_animation_smooth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14752"/>
            <a:ext cx="2476516" cy="185738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2" descr="C:\Users\Галина Геннадьевна\Desktop\Эмблема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214290"/>
            <a:ext cx="1285884" cy="135732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5643578"/>
            <a:ext cx="2239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«И на колебания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надо решиться»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ru-RU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Ежи Лец.</a:t>
            </a:r>
            <a:endParaRPr lang="ru-RU" b="1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06" y="1714488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Бажина Г.Г. – учитель физики 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МОУ «ГИМНАЗИЯ№11»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 г. Красноярска. 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6429388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28926" y="500042"/>
            <a:ext cx="5786478" cy="128588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Поговорим о колебаниях…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364" y="2571744"/>
            <a:ext cx="59790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Механические колебания.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Параметры механических колебаний.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Колебательные системы.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Классификация колебаний.</a:t>
            </a:r>
          </a:p>
          <a:p>
            <a:pPr>
              <a:buFont typeface="Wingdings" pitchFamily="2" charset="2"/>
              <a:buChar char="v"/>
            </a:pP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Видеозадача.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6429388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pic>
        <p:nvPicPr>
          <p:cNvPr id="5" name="Picture 12" descr="pendulum_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1142984"/>
            <a:ext cx="1257278" cy="2653658"/>
          </a:xfrm>
          <a:prstGeom prst="rect">
            <a:avLst/>
          </a:prstGeom>
          <a:noFill/>
        </p:spPr>
      </p:pic>
      <p:pic>
        <p:nvPicPr>
          <p:cNvPr id="8" name="Picture 3" descr="H:\oscillations\Foucault_pendulum_animated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428736"/>
            <a:ext cx="1714500" cy="2286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357686" y="1071546"/>
            <a:ext cx="45773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Когда приютит задремавшее стадо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Семейство берез на холме за рекой,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Пастух, наблюдая игру листопада,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Лениво сидит и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болтает ногой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Николай Рубцов.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6050" y="3857628"/>
            <a:ext cx="6000792" cy="1571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Механические колебания</a:t>
            </a:r>
            <a:r>
              <a:rPr lang="ru-RU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 движения,</a:t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которые периодически или почти</a:t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периодически повторяются через</a:t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определенные интервалы времени.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Documents and Settings\User\Desktop\анимация\f896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000504"/>
            <a:ext cx="1845705" cy="241220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928926" y="285728"/>
            <a:ext cx="4431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Механические колебания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6429388" cy="68580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86050" y="285728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Параметры колебательного</a:t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движения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:\oscillations\aswingz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428736"/>
            <a:ext cx="1928826" cy="217171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3857628"/>
            <a:ext cx="27146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В тени косматой ели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Над шумною рекой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Качает черт качели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Мохнатою рукой.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Качает и смеется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Вперед, назад,</a:t>
            </a:r>
            <a:br>
              <a:rPr lang="ru-RU" b="1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Вперед, назад.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Федор Сологуб.</a:t>
            </a:r>
            <a:endParaRPr lang="ru-RU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1500174"/>
            <a:ext cx="2214578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5000"/>
                  <a:satMod val="250000"/>
                </a:schemeClr>
              </a:gs>
              <a:gs pos="49000">
                <a:schemeClr val="accent1">
                  <a:tint val="50000"/>
                  <a:satMod val="200000"/>
                </a:schemeClr>
              </a:gs>
              <a:gs pos="49100">
                <a:schemeClr val="accent1">
                  <a:tint val="64000"/>
                  <a:satMod val="160000"/>
                </a:schemeClr>
              </a:gs>
              <a:gs pos="92000">
                <a:schemeClr val="accent1">
                  <a:tint val="50000"/>
                  <a:satMod val="200000"/>
                </a:schemeClr>
              </a:gs>
              <a:gs pos="100000">
                <a:schemeClr val="accent1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Период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714876" y="3071810"/>
            <a:ext cx="2071702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5000"/>
                  <a:satMod val="250000"/>
                </a:schemeClr>
              </a:gs>
              <a:gs pos="49000">
                <a:schemeClr val="accent1">
                  <a:tint val="50000"/>
                  <a:satMod val="200000"/>
                </a:schemeClr>
              </a:gs>
              <a:gs pos="49100">
                <a:schemeClr val="accent1">
                  <a:tint val="64000"/>
                  <a:satMod val="160000"/>
                </a:schemeClr>
              </a:gs>
              <a:gs pos="92000">
                <a:schemeClr val="accent1">
                  <a:tint val="50000"/>
                  <a:satMod val="200000"/>
                </a:schemeClr>
              </a:gs>
              <a:gs pos="100000">
                <a:schemeClr val="accent1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Частота</a:t>
            </a:r>
            <a:endParaRPr lang="ru-RU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4786314" y="5000636"/>
            <a:ext cx="214314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5000"/>
                  <a:satMod val="250000"/>
                </a:schemeClr>
              </a:gs>
              <a:gs pos="49000">
                <a:schemeClr val="accent1">
                  <a:tint val="50000"/>
                  <a:satMod val="200000"/>
                </a:schemeClr>
              </a:gs>
              <a:gs pos="49100">
                <a:schemeClr val="accent1">
                  <a:tint val="64000"/>
                  <a:satMod val="160000"/>
                </a:schemeClr>
              </a:gs>
              <a:gs pos="92000">
                <a:schemeClr val="accent1">
                  <a:tint val="50000"/>
                  <a:satMod val="200000"/>
                </a:schemeClr>
              </a:gs>
              <a:gs pos="100000">
                <a:schemeClr val="accent1">
                  <a:tint val="43000"/>
                  <a:satMod val="19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Амплитуда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357686" y="3643314"/>
            <a:ext cx="4286280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Показывает число колебаний, совершенных телом за одну секунду.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5572140"/>
            <a:ext cx="4429156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Показывает максимальное смещение тела от положения равновесия.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2071678"/>
            <a:ext cx="3857652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Показывает время одного полного колебания.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7286644" y="2143116"/>
          <a:ext cx="1452522" cy="1324358"/>
        </p:xfrm>
        <a:graphic>
          <a:graphicData uri="http://schemas.openxmlformats.org/presentationml/2006/ole">
            <p:oleObj spid="_x0000_s1026" name="Формула" r:id="rId6" imgW="431640" imgH="393480" progId="Equation.3">
              <p:embed/>
            </p:oleObj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7072330" y="785794"/>
          <a:ext cx="1451804" cy="1285884"/>
        </p:xfrm>
        <a:graphic>
          <a:graphicData uri="http://schemas.openxmlformats.org/presentationml/2006/ole">
            <p:oleObj spid="_x0000_s1027" name="Формула" r:id="rId7" imgW="444240" imgH="393480" progId="Equation.3">
              <p:embed/>
            </p:oleObj>
          </a:graphicData>
        </a:graphic>
      </p:graphicFrame>
      <p:pic>
        <p:nvPicPr>
          <p:cNvPr id="16" name="Picture 4" descr="Картинка 30 из 49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3786190"/>
            <a:ext cx="1093551" cy="284323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6429388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57488" y="214290"/>
            <a:ext cx="4686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Колебательные системы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786050" y="2285992"/>
          <a:ext cx="6115064" cy="300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H:\oscillations\Simple_harmonic_oscillator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00694" y="4500570"/>
            <a:ext cx="738657" cy="22860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13" descr="birds_bird_holds_baby_prv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5000636"/>
            <a:ext cx="1828800" cy="152241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7158" y="35004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Picture 3" descr="mayatnik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5143512"/>
            <a:ext cx="1904097" cy="14287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071802" y="928670"/>
            <a:ext cx="57591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Сижу, как в забытьи, бесцельные часы,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Смотрю, как предо мной колеблются весы,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Как стрелка движется, медлительно склоняясь,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От средней линии размерно отклоняясь.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                                     Александр Чижевский.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80" name="Picture 8" descr="Картинка 27 из 303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857232"/>
            <a:ext cx="2043120" cy="2043121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85720" y="3857628"/>
            <a:ext cx="22860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Хочешь сделать</a:t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доброе дело,</a:t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отбрось колебания»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6429388" cy="685800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928926" y="214290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Классификация колебаний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786050" y="571480"/>
          <a:ext cx="607223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H:\oscillations\gclock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75909" y="4000504"/>
            <a:ext cx="1768091" cy="2357454"/>
          </a:xfrm>
          <a:prstGeom prst="rect">
            <a:avLst/>
          </a:prstGeom>
          <a:noFill/>
        </p:spPr>
      </p:pic>
      <p:pic>
        <p:nvPicPr>
          <p:cNvPr id="7" name="Picture 4" descr="spri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28" y="3143248"/>
            <a:ext cx="1619260" cy="12144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0" y="3357562"/>
            <a:ext cx="27146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«В замке был веселый бал,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Музыканты пели.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Ветерок в саду качал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Легкие качели»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Константин</a:t>
            </a:r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        Бальмонт.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Documents and Settings\User\Desktop\анимация\Pendulum[1]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4857760"/>
            <a:ext cx="1710226" cy="128588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10" name="Picture 15" descr="14a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8082" y="857232"/>
            <a:ext cx="1219200" cy="1600200"/>
          </a:xfrm>
          <a:prstGeom prst="rect">
            <a:avLst/>
          </a:prstGeom>
          <a:noFill/>
        </p:spPr>
      </p:pic>
      <p:pic>
        <p:nvPicPr>
          <p:cNvPr id="27650" name="Picture 2" descr="Картинка 12 из 115">
            <a:hlinkClick r:id="rId12"/>
          </p:cNvPr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7158" y="357166"/>
            <a:ext cx="1643074" cy="297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6429388" cy="6858000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285728"/>
            <a:ext cx="2032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Видеозадача</a:t>
            </a:r>
            <a:br>
              <a:rPr lang="ru-RU" sz="2400" i="1" dirty="0" smtClean="0">
                <a:latin typeface="Arial" pitchFamily="34" charset="0"/>
                <a:cs typeface="Arial" pitchFamily="34" charset="0"/>
              </a:rPr>
            </a:b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71480"/>
            <a:ext cx="1748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Маятник</a:t>
            </a:r>
            <a:endParaRPr lang="ru-RU" sz="28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26" y="5715016"/>
            <a:ext cx="6161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Проблема: «Как наблюдая за колебаниями тела 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определить его массу?»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928670"/>
            <a:ext cx="1705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Авторы: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А.И.Фишман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А.И.Скворцов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Р.В. Даминов.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44" y="4000504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«Человек знает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физику, если он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умеет решать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задачи.»</a:t>
            </a:r>
            <a:br>
              <a:rPr lang="ru-RU" sz="2000" i="1" dirty="0" smtClean="0"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Энрико Ферми.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43306" y="214290"/>
            <a:ext cx="489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Казанский Государственный Университет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Видео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428992" y="1785926"/>
            <a:ext cx="4000528" cy="300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6429388" cy="68580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/>
        </p:nvGraphicFramePr>
        <p:xfrm>
          <a:off x="2928926" y="142852"/>
          <a:ext cx="6072230" cy="64294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976"/>
                <a:gridCol w="5197254"/>
              </a:tblGrid>
              <a:tr h="47775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Время</a:t>
                      </a:r>
                      <a:r>
                        <a:rPr lang="ru-RU" sz="1200" baseline="0" dirty="0" smtClean="0"/>
                        <a:t> в часах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Особенности работы организма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5155">
                <a:tc>
                  <a:txBody>
                    <a:bodyPr/>
                    <a:lstStyle/>
                    <a:p>
                      <a:r>
                        <a:rPr lang="ru-RU" dirty="0" smtClean="0"/>
                        <a:t>10…15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Период</a:t>
                      </a:r>
                      <a:r>
                        <a:rPr lang="ru-RU" sz="1600" baseline="0" dirty="0" smtClean="0"/>
                        <a:t> активной деятельности человека, мозг в это время работает наиболее эффективно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5155">
                <a:tc>
                  <a:txBody>
                    <a:bodyPr/>
                    <a:lstStyle/>
                    <a:p>
                      <a:r>
                        <a:rPr lang="ru-RU" dirty="0" smtClean="0"/>
                        <a:t>13…14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Выделяется</a:t>
                      </a:r>
                      <a:r>
                        <a:rPr lang="ru-RU" sz="1600" baseline="0" dirty="0" smtClean="0"/>
                        <a:t> больше всего желудочного сока — время обеда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3801">
                <a:tc>
                  <a:txBody>
                    <a:bodyPr/>
                    <a:lstStyle/>
                    <a:p>
                      <a:r>
                        <a:rPr lang="ru-RU" dirty="0" smtClean="0"/>
                        <a:t>16…17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Быстрее всего</a:t>
                      </a:r>
                      <a:r>
                        <a:rPr lang="ru-RU" sz="1600" baseline="0" dirty="0" smtClean="0"/>
                        <a:t> растут волосы и ногти — час роста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3801">
                <a:tc>
                  <a:txBody>
                    <a:bodyPr/>
                    <a:lstStyle/>
                    <a:p>
                      <a:r>
                        <a:rPr lang="ru-RU" dirty="0" smtClean="0"/>
                        <a:t>17…18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Время чувств: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обостряется</a:t>
                      </a:r>
                      <a:r>
                        <a:rPr lang="ru-RU" sz="1600" baseline="0" dirty="0" smtClean="0"/>
                        <a:t> слух, вкус и обоняние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59957">
                <a:tc>
                  <a:txBody>
                    <a:bodyPr/>
                    <a:lstStyle/>
                    <a:p>
                      <a:r>
                        <a:rPr lang="ru-RU" dirty="0" smtClean="0"/>
                        <a:t>20…21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Час</a:t>
                      </a:r>
                      <a:r>
                        <a:rPr lang="ru-RU" sz="1600" baseline="0" dirty="0" smtClean="0"/>
                        <a:t> тоски: время раздумий о своих неосуществлённых планах, печали об упущенных возможностях</a:t>
                      </a:r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59957">
                <a:tc>
                  <a:txBody>
                    <a:bodyPr/>
                    <a:lstStyle/>
                    <a:p>
                      <a:r>
                        <a:rPr lang="ru-RU" dirty="0" smtClean="0"/>
                        <a:t>22…23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Время раздумий о</a:t>
                      </a:r>
                      <a:r>
                        <a:rPr lang="ru-RU" sz="1600" baseline="0" dirty="0" smtClean="0"/>
                        <a:t> завтрашнем дне: сквозь тучи внутренних переживаний пробивается луч надежды, настроение выравнивается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88687">
                <a:tc>
                  <a:txBody>
                    <a:bodyPr/>
                    <a:lstStyle/>
                    <a:p>
                      <a:r>
                        <a:rPr lang="ru-RU" dirty="0" smtClean="0"/>
                        <a:t>23…00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Время активной деятельности печени</a:t>
                      </a:r>
                      <a:r>
                        <a:rPr lang="ru-RU" sz="1600" baseline="0" dirty="0" smtClean="0"/>
                        <a:t> и желчного пузыря, может появиться раздражительность и агрессивность. Рекомендуется ложиться спать, чтобы избежать споров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5155">
                <a:tc>
                  <a:txBody>
                    <a:bodyPr/>
                    <a:lstStyle/>
                    <a:p>
                      <a:r>
                        <a:rPr lang="ru-RU" dirty="0" smtClean="0"/>
                        <a:t>00…01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«Час слепоты»: глаз требует</a:t>
                      </a:r>
                      <a:r>
                        <a:rPr lang="ru-RU" sz="1600" baseline="0" dirty="0" smtClean="0"/>
                        <a:t> дополнительного напряжения, зрение перенапрягать не стоит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285728"/>
            <a:ext cx="2819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Это интересно…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Картинка 31 из 49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4381496"/>
            <a:ext cx="1857388" cy="18573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42844" y="1192114"/>
            <a:ext cx="24988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«Вся природа живая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и неживая, все виды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искусства – музыка,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пение, архитектура,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живопись, поэзия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пронизаны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ритмическими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колебаниями»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А.Л. Чижевский.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6429388" cy="6858000"/>
          </a:xfrm>
          <a:blipFill>
            <a:blip r:embed="rId5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85728"/>
            <a:ext cx="1497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557588" y="428625"/>
          <a:ext cx="3671887" cy="5989638"/>
        </p:xfrm>
        <a:graphic>
          <a:graphicData uri="http://schemas.openxmlformats.org/presentationml/2006/ole">
            <p:oleObj spid="_x0000_s17410" name="Формула" r:id="rId6" imgW="1447560" imgH="2361960" progId="Equation.3">
              <p:embed/>
            </p:oleObj>
          </a:graphicData>
        </a:graphic>
      </p:graphicFrame>
      <p:pic>
        <p:nvPicPr>
          <p:cNvPr id="7" name="Picture 22" descr="Картинка 47 из 49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976691"/>
            <a:ext cx="1571636" cy="20955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2844" y="1428736"/>
            <a:ext cx="23246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«При изучении наук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задачи полезнее</a:t>
            </a:r>
            <a:br>
              <a:rPr lang="ru-RU" i="1" dirty="0" smtClean="0"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latin typeface="Arial" pitchFamily="34" charset="0"/>
                <a:cs typeface="Arial" pitchFamily="34" charset="0"/>
              </a:rPr>
              <a:t>правил»</a:t>
            </a:r>
          </a:p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                Ньютон.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14612" y="0"/>
            <a:ext cx="6429388" cy="68580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24743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Лист самоанализа</a:t>
            </a:r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Картинка 80 из 115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7" y="4424124"/>
            <a:ext cx="1714512" cy="19031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643050"/>
            <a:ext cx="2786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Бунтует вихорь в поле чистом</a:t>
            </a:r>
            <a:br>
              <a:rPr lang="ru-RU" sz="1600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И на краю седых небес</a:t>
            </a:r>
            <a:br>
              <a:rPr lang="ru-RU" sz="1600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Качает обнаженный лес.</a:t>
            </a:r>
            <a:br>
              <a:rPr lang="ru-RU" sz="1600" i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                  А.С. Пушкин.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2857488" y="500042"/>
          <a:ext cx="6072230" cy="5788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976"/>
                <a:gridCol w="5197254"/>
              </a:tblGrid>
              <a:tr h="47775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Arial" pitchFamily="34" charset="0"/>
                          <a:cs typeface="Arial" pitchFamily="34" charset="0"/>
                        </a:rPr>
                        <a:t>Лист самоанализа</a:t>
                      </a:r>
                      <a:endParaRPr lang="ru-RU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515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Выберите</a:t>
                      </a:r>
                      <a:r>
                        <a:rPr lang="ru-RU" sz="1600" i="1" baseline="0" dirty="0" smtClean="0">
                          <a:latin typeface="Arial" pitchFamily="34" charset="0"/>
                          <a:cs typeface="Arial" pitchFamily="34" charset="0"/>
                        </a:rPr>
                        <a:t> из пары состояний то, которое наиболее соответствует Вашему состоянию после урока:</a:t>
                      </a:r>
                      <a:endParaRPr lang="ru-RU" sz="16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515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Чувствую вдохновение (2 балла)                                 </a:t>
                      </a:r>
                      <a:b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     Чувствую подавленность (0 баллов)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3801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Интересно (2 балла)</a:t>
                      </a:r>
                      <a:b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     Не интересно (0 баллов)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3801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Уверен в себе (2 балла)</a:t>
                      </a:r>
                      <a:b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    Не уверен в себе (0 баллов)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25596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Не устал (2 балла)</a:t>
                      </a:r>
                      <a:b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    Устал (0 баллов)</a:t>
                      </a:r>
                      <a:endParaRPr lang="ru-RU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Старался (2 балла)</a:t>
                      </a:r>
                      <a:b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    Не старался (0 баллов)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0832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.  Доволен собой (2 балла)</a:t>
                      </a:r>
                      <a:b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    Не доволен собой (0 баллов)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05155"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Не раздражаюсь (2 балла)</a:t>
                      </a:r>
                      <a:b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600" i="1" dirty="0" smtClean="0">
                          <a:latin typeface="Arial" pitchFamily="34" charset="0"/>
                          <a:cs typeface="Arial" pitchFamily="34" charset="0"/>
                        </a:rPr>
                        <a:t>     Раздражаюсь (0 баллов)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465</TotalTime>
  <Words>329</Words>
  <Application>Microsoft Office PowerPoint</Application>
  <PresentationFormat>Экран (4:3)</PresentationFormat>
  <Paragraphs>86</Paragraphs>
  <Slides>9</Slides>
  <Notes>4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Изящная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Hymnasium №11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Bagina Galina</dc:creator>
  <cp:lastModifiedBy>Bagina Galina</cp:lastModifiedBy>
  <cp:revision>67</cp:revision>
  <dcterms:created xsi:type="dcterms:W3CDTF">2009-09-28T08:56:32Z</dcterms:created>
  <dcterms:modified xsi:type="dcterms:W3CDTF">2009-10-09T10:49:04Z</dcterms:modified>
</cp:coreProperties>
</file>