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79" r:id="rId3"/>
    <p:sldId id="271" r:id="rId4"/>
    <p:sldId id="272" r:id="rId5"/>
    <p:sldId id="273" r:id="rId6"/>
    <p:sldId id="274" r:id="rId7"/>
    <p:sldId id="275" r:id="rId8"/>
    <p:sldId id="282" r:id="rId9"/>
    <p:sldId id="270" r:id="rId10"/>
    <p:sldId id="278" r:id="rId11"/>
    <p:sldId id="277" r:id="rId12"/>
    <p:sldId id="280" r:id="rId13"/>
    <p:sldId id="281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28C39B2-ED5B-482E-B21F-C2178BA61B56}" type="datetimeFigureOut">
              <a:rPr lang="ru-RU"/>
              <a:pPr>
                <a:defRPr/>
              </a:pPr>
              <a:t>07.01.2009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D4C63B-3FC5-4C67-82F1-92EEA81CD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E101D-F848-4E03-95D3-C1BAADFACF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39E18-E408-4259-A0F4-C8CE0AD49C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BC0E1-70B8-4B33-9842-BB71B9D5C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A43E0-1A86-46F7-A3D1-F350FAEC2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EDB96-69AC-4E24-BD6A-3E859FD96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15F61-E808-4F75-A377-5E6C95B95B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77AE1-202D-40D3-8AEE-5042AA9549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317C5-94A9-41BF-A423-D822AC79A2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FD1CD-6872-4FCF-98FD-7803974298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F1B20-B4A3-4466-939C-B935F8169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4C226-52D0-43B8-B1BB-A19B879E2B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BFEFCF4-1C28-4276-B782-AE7C3CC2A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858180" cy="5013351"/>
          </a:xfrm>
        </p:spPr>
        <p:txBody>
          <a:bodyPr>
            <a:prstTxWarp prst="textStop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Применение соединений азота и фосфора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5819756"/>
            <a:ext cx="6400800" cy="1038244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Презентация выполнена учащимися 9 «б» класса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Бураковой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И, Ануфриевой И, Зубковым С.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спичек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98_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4240210" cy="424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D:\картинки\азот и фосфор\спич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1" y="2714620"/>
            <a:ext cx="3929091" cy="33947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фосфорных удобрений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D:\картинки\азот и фосфор\фосфорные удобре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428736"/>
            <a:ext cx="6929486" cy="51996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ядохимикатов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" name="Рисунок 7" descr="4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142984"/>
            <a:ext cx="5880475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Использование в военном деле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7" descr="2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2868245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3" descr="разрыв снаряда с бел фосф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4143380"/>
            <a:ext cx="3406775" cy="255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" descr="боевик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1428736"/>
            <a:ext cx="4193907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71472" y="1928802"/>
            <a:ext cx="8229600" cy="1143000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Применение азота и его соединений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азотных удобрений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картинки\азот и фосфор\Копия азотные уд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3810000" cy="5076825"/>
          </a:xfrm>
          <a:prstGeom prst="rect">
            <a:avLst/>
          </a:prstGeom>
          <a:noFill/>
        </p:spPr>
      </p:pic>
      <p:pic>
        <p:nvPicPr>
          <p:cNvPr id="1027" name="Picture 3" descr="D:\картинки\азот и фосфор\азотные уд.JPG"/>
          <p:cNvPicPr>
            <a:picLocks noChangeAspect="1" noChangeArrowheads="1"/>
          </p:cNvPicPr>
          <p:nvPr/>
        </p:nvPicPr>
        <p:blipFill>
          <a:blip r:embed="rId3"/>
          <a:srcRect l="44859" t="6550"/>
          <a:stretch>
            <a:fillRect/>
          </a:stretch>
        </p:blipFill>
        <p:spPr bwMode="auto">
          <a:xfrm>
            <a:off x="4450161" y="1285860"/>
            <a:ext cx="4509783" cy="500066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пластмасс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пп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929190" y="2184004"/>
            <a:ext cx="3071834" cy="4415233"/>
          </a:xfrm>
          <a:prstGeom prst="rect">
            <a:avLst/>
          </a:prstGeom>
        </p:spPr>
      </p:pic>
      <p:pic>
        <p:nvPicPr>
          <p:cNvPr id="8" name="Picture 5" descr="орпаиор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28596" y="1357298"/>
            <a:ext cx="4286280" cy="428628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искусственных волокон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yarn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428736"/>
            <a:ext cx="6643734" cy="526308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органических красителей и лаков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яяя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71678"/>
            <a:ext cx="3268017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D:\картинки\азот и фосфор\нитроэмали1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2071678"/>
            <a:ext cx="5376710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лекарств</a:t>
            </a:r>
            <a:endParaRPr lang="ru-RU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картинки\азот и фосфор\Копия нитроглицерин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125119"/>
            <a:ext cx="7429552" cy="55721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1143000"/>
          </a:xfrm>
        </p:spPr>
        <p:txBody>
          <a:bodyPr/>
          <a:lstStyle/>
          <a:p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взрывчатых веществ</a:t>
            </a:r>
            <a:endParaRPr lang="ru-RU" dirty="0"/>
          </a:p>
        </p:txBody>
      </p:sp>
      <p:pic>
        <p:nvPicPr>
          <p:cNvPr id="2051" name="Picture 3" descr="D:\картинки\азот и фосфор\Копия салют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928670"/>
            <a:ext cx="4643470" cy="5818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071678"/>
            <a:ext cx="8229600" cy="1143000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Применение фосфора и его соединений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61</Words>
  <Application>Microsoft Office PowerPoint</Application>
  <PresentationFormat>Экран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Применение соединений азота и фосфора</vt:lpstr>
      <vt:lpstr>Применение азота и его соединений</vt:lpstr>
      <vt:lpstr>Производство азотных удобрений</vt:lpstr>
      <vt:lpstr>Производство пластмасс</vt:lpstr>
      <vt:lpstr>Производство искусственных волокон</vt:lpstr>
      <vt:lpstr>Производство органических красителей и лаков</vt:lpstr>
      <vt:lpstr>Производство лекарств</vt:lpstr>
      <vt:lpstr>Производство взрывчатых веществ</vt:lpstr>
      <vt:lpstr>Применение фосфора и его соединений</vt:lpstr>
      <vt:lpstr>Производство спичек</vt:lpstr>
      <vt:lpstr>Производство фосфорных удобрений</vt:lpstr>
      <vt:lpstr>Производство ядохимикатов </vt:lpstr>
      <vt:lpstr>Использование в военном деле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 </dc:creator>
  <cp:lastModifiedBy>Лена</cp:lastModifiedBy>
  <cp:revision>59</cp:revision>
  <dcterms:created xsi:type="dcterms:W3CDTF">2008-01-23T12:25:20Z</dcterms:created>
  <dcterms:modified xsi:type="dcterms:W3CDTF">2009-01-07T19:04:36Z</dcterms:modified>
</cp:coreProperties>
</file>