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435D0-0F1B-4AE2-A886-EAA0E3DE8DC8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1949-23EA-4166-9B7B-49C2D5C239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99E3-2513-4038-A2D3-C6E476814A02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98346-83B2-47C3-8924-D34085956E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4F9B5-15E4-4921-8BF3-F0F4A27B77BA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005E3-FB50-4EBC-B166-66DD259EF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5E7C9-5738-43E6-9D41-13BC5BD912ED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EDEB-B302-4762-841C-5E3D07F13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B6C4E-07DB-443B-9A33-90E21C696825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39177-AD50-4692-975B-4202DF2772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B568A-EB67-4370-891B-95676643D110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8418A-D15D-4518-9007-F7BDE5E70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1E8D9-62D7-47BD-B068-9A23E583704A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BDFA5-2211-4EC9-B924-F265FCDFFA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CFB5F-A04E-4110-9BB5-54143FDF9FCF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9D299-964F-4FE2-A3CD-2F0045AF18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F5473-834E-45F6-9FF4-5AE6E69AF032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9B3F7-1041-4E4C-AEEC-1A82944B2C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61646-1D0F-43F3-A438-AD5CE533ECD5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CB187-DF0C-4004-99F0-4A34A135A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392A6-1F4C-4185-A89C-1C8E1DA3953E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7C57F-ED30-4243-80C9-2E2AFE10A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40EE7E-4642-45BD-B282-88E958216846}" type="datetimeFigureOut">
              <a:rPr lang="ru-RU"/>
              <a:pPr>
                <a:defRPr/>
              </a:pPr>
              <a:t>05.01.2009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95DF91-A318-482F-9C35-547D9E3F40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5"/>
          <p:cNvSpPr>
            <a:spLocks noGrp="1"/>
          </p:cNvSpPr>
          <p:nvPr>
            <p:ph type="ctrTitle"/>
          </p:nvPr>
        </p:nvSpPr>
        <p:spPr>
          <a:xfrm>
            <a:off x="685800" y="3143248"/>
            <a:ext cx="7772400" cy="457202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Нахождение азота и фосфора  в природе</a:t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презентацию выполнили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Очеретяная Катя и Воронина Даша</a:t>
            </a: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НАХОЖДЕНИЕ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АЗОТА 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ПРИРОДЕ: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свободном состоянии в атмосфере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pic>
        <p:nvPicPr>
          <p:cNvPr id="4" name="Содержимое 3" descr="за последние 16 лет обьем угл газа увеличился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20" y="1214422"/>
            <a:ext cx="6656964" cy="4857784"/>
          </a:xfrm>
        </p:spPr>
      </p:pic>
      <p:pic>
        <p:nvPicPr>
          <p:cNvPr id="1026" name="Picture 2" descr="D:\картинки\азот и фосфор\азот в воздух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962602"/>
            <a:ext cx="3662424" cy="25745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НАХОЖДЕНИЕ АЗОТА  В ПРИРОДЕ: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 виде соединений</a:t>
            </a:r>
            <a:endParaRPr lang="ru-RU" sz="2800" dirty="0" smtClean="0"/>
          </a:p>
        </p:txBody>
      </p:sp>
      <p:sp>
        <p:nvSpPr>
          <p:cNvPr id="4099" name="Текст 3"/>
          <p:cNvSpPr>
            <a:spLocks noGrp="1"/>
          </p:cNvSpPr>
          <p:nvPr>
            <p:ph type="body" idx="1"/>
          </p:nvPr>
        </p:nvSpPr>
        <p:spPr>
          <a:xfrm>
            <a:off x="457200" y="1357313"/>
            <a:ext cx="4040188" cy="857250"/>
          </a:xfrm>
        </p:spPr>
        <p:txBody>
          <a:bodyPr/>
          <a:lstStyle/>
          <a:p>
            <a:pPr algn="ctr"/>
            <a:r>
              <a:rPr lang="ru-RU" smtClean="0"/>
              <a:t>неорганических</a:t>
            </a:r>
          </a:p>
          <a:p>
            <a:endParaRPr lang="ru-RU" smtClean="0"/>
          </a:p>
        </p:txBody>
      </p:sp>
      <p:sp>
        <p:nvSpPr>
          <p:cNvPr id="4100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 небольших количествах 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 почве: в виде солей аммония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 нитратов.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Азот моря</a:t>
            </a:r>
          </a:p>
        </p:txBody>
      </p:sp>
      <p:sp>
        <p:nvSpPr>
          <p:cNvPr id="4101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mtClean="0"/>
              <a:t>органических</a:t>
            </a:r>
          </a:p>
          <a:p>
            <a:endParaRPr lang="ru-RU" smtClean="0"/>
          </a:p>
        </p:txBody>
      </p:sp>
      <p:sp>
        <p:nvSpPr>
          <p:cNvPr id="4102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Азот растений и животных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(Нуклеиновые  кислоты,  </a:t>
            </a:r>
          </a:p>
          <a:p>
            <a:pPr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белковые вещества)</a:t>
            </a:r>
            <a:endParaRPr lang="ru-RU" smtClean="0">
              <a:solidFill>
                <a:srgbClr val="002060"/>
              </a:solidFill>
              <a:latin typeface="Arial" charset="0"/>
            </a:endParaRPr>
          </a:p>
          <a:p>
            <a:endParaRPr lang="ru-RU" smtClean="0"/>
          </a:p>
        </p:txBody>
      </p:sp>
      <p:pic>
        <p:nvPicPr>
          <p:cNvPr id="4103" name="Содержимое 3" descr="кругвор азота.jpg"/>
          <p:cNvPicPr>
            <a:picLocks noChangeAspect="1"/>
          </p:cNvPicPr>
          <p:nvPr/>
        </p:nvPicPr>
        <p:blipFill>
          <a:blip r:embed="rId2">
            <a:lum contrast="40000"/>
          </a:blip>
          <a:srcRect/>
          <a:stretch>
            <a:fillRect/>
          </a:stretch>
        </p:blipFill>
        <p:spPr bwMode="auto">
          <a:xfrm>
            <a:off x="2428860" y="3714752"/>
            <a:ext cx="4256087" cy="295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5"/>
          <p:cNvSpPr>
            <a:spLocks noChangeArrowheads="1"/>
          </p:cNvSpPr>
          <p:nvPr/>
        </p:nvSpPr>
        <p:spPr bwMode="auto">
          <a:xfrm>
            <a:off x="214313" y="857250"/>
            <a:ext cx="85725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«Нет жизни без азота, </a:t>
            </a:r>
          </a:p>
          <a:p>
            <a:pPr algn="r">
              <a:buFont typeface="Wingdings" pitchFamily="2" charset="2"/>
              <a:buNone/>
            </a:pP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ибо он является непременной </a:t>
            </a:r>
          </a:p>
          <a:p>
            <a:pPr algn="r">
              <a:buFont typeface="Wingdings" pitchFamily="2" charset="2"/>
              <a:buNone/>
            </a:pP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составной частью белков.» </a:t>
            </a:r>
          </a:p>
          <a:p>
            <a:pPr>
              <a:buFont typeface="Wingdings" pitchFamily="2" charset="2"/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</a:p>
          <a:p>
            <a:pPr>
              <a:buFont typeface="Wingdings" pitchFamily="2" charset="2"/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Д.Н.Прянишников</a:t>
            </a:r>
          </a:p>
        </p:txBody>
      </p:sp>
      <p:pic>
        <p:nvPicPr>
          <p:cNvPr id="2050" name="Picture 2" descr="D:\картинки\азот и фосфор\цветок.JPG"/>
          <p:cNvPicPr>
            <a:picLocks noChangeAspect="1" noChangeArrowheads="1"/>
          </p:cNvPicPr>
          <p:nvPr/>
        </p:nvPicPr>
        <p:blipFill>
          <a:blip r:embed="rId2"/>
          <a:srcRect r="13574" b="17968"/>
          <a:stretch>
            <a:fillRect/>
          </a:stretch>
        </p:blipFill>
        <p:spPr bwMode="auto">
          <a:xfrm>
            <a:off x="428596" y="2857495"/>
            <a:ext cx="4786346" cy="34072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ФОСФОР В ПРИРОДЕ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5"/>
            <a:ext cx="9144000" cy="1714511"/>
          </a:xfrm>
        </p:spPr>
        <p:txBody>
          <a:bodyPr rtlCol="0">
            <a:normAutofit/>
          </a:bodyPr>
          <a:lstStyle/>
          <a:p>
            <a:pPr marL="342900" lvl="1" indent="-3429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kern="10" dirty="0" smtClean="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природе фосфор в свободном виде не встречается – только в виде соединений. Важнейшие из них- минералы  фосфориты и апатиты.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026" name="Picture 2" descr="D:\картинки\азот и фосфор\Копия азот в природе.jpg2.jpg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214282" y="2547028"/>
            <a:ext cx="8715436" cy="3910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357158" y="142852"/>
            <a:ext cx="8501122" cy="2357454"/>
          </a:xfrm>
        </p:spPr>
        <p:txBody>
          <a:bodyPr/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организме фосфор сосредоточен главным образом в скелете, мышцах и нервной ткани. Тело человека содержит в среднем около полутора килограмм фосфора. Из этого количества 1,4 кг приходится на кости, около 130 грамм - на мышцы и 12 грамм на нервы и мозг.</a:t>
            </a:r>
            <a:endParaRPr lang="ru-RU" sz="2400" dirty="0"/>
          </a:p>
        </p:txBody>
      </p:sp>
      <p:pic>
        <p:nvPicPr>
          <p:cNvPr id="9" name="Рисунок 4" descr="мышцы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357430"/>
            <a:ext cx="4000528" cy="436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skelet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2500306"/>
            <a:ext cx="1785950" cy="40120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928670"/>
            <a:ext cx="807249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«Фосфор – элемент жизни и мысли»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А. Е. Ферсман </a:t>
            </a:r>
            <a:endParaRPr lang="ru-RU" sz="3600" dirty="0"/>
          </a:p>
        </p:txBody>
      </p:sp>
      <p:pic>
        <p:nvPicPr>
          <p:cNvPr id="9" name="Picture 3" descr="D:\Ручина С.А\Полезные материалы\AG00317_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786058"/>
            <a:ext cx="2492375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145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Нахождение азота и фосфора  в природе    презентацию выполнили Очеретяная Катя и Воронина Даша</vt:lpstr>
      <vt:lpstr>НАХОЖДЕНИЕ АЗОТА В ПРИРОДЕ:  в свободном состоянии в атмосфере  </vt:lpstr>
      <vt:lpstr>НАХОЖДЕНИЕ АЗОТА  В ПРИРОДЕ:  в  виде соединений</vt:lpstr>
      <vt:lpstr>Слайд 4</vt:lpstr>
      <vt:lpstr>ФОСФОР В ПРИРОДЕ</vt:lpstr>
      <vt:lpstr>В организме фосфор сосредоточен главным образом в скелете, мышцах и нервной ткани. Тело человека содержит в среднем около полутора килограмм фосфора. Из этого количества 1,4 кг приходится на кости, около 130 грамм - на мышцы и 12 грамм на нервы и мозг.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Нахождение азота и фосфора  в природе</dc:title>
  <dc:creator>Лена</dc:creator>
  <cp:lastModifiedBy>Лена</cp:lastModifiedBy>
  <cp:revision>28</cp:revision>
  <dcterms:created xsi:type="dcterms:W3CDTF">2008-12-03T18:55:46Z</dcterms:created>
  <dcterms:modified xsi:type="dcterms:W3CDTF">2009-01-05T09:06:34Z</dcterms:modified>
</cp:coreProperties>
</file>