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0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0EEEF-C3F7-4089-8B39-7EB987B332AD}" type="datetimeFigureOut">
              <a:rPr lang="ru-RU"/>
              <a:pPr>
                <a:defRPr/>
              </a:pPr>
              <a:t>21.12.2008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842AB-C363-4697-BB17-6CC6C469DC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19FCE-4033-4D8A-A8B5-16A7E6E16211}" type="datetimeFigureOut">
              <a:rPr lang="ru-RU"/>
              <a:pPr>
                <a:defRPr/>
              </a:pPr>
              <a:t>21.12.2008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CCB16-F256-436B-8712-D5F7BE2830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E9EAD-02EE-4802-9845-74807CB6D95D}" type="datetimeFigureOut">
              <a:rPr lang="ru-RU"/>
              <a:pPr>
                <a:defRPr/>
              </a:pPr>
              <a:t>21.12.2008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751DE-A056-4D40-BEBF-10A93A5968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186EC-E1D7-4F40-A642-2C901963B09C}" type="datetimeFigureOut">
              <a:rPr lang="ru-RU"/>
              <a:pPr>
                <a:defRPr/>
              </a:pPr>
              <a:t>21.12.2008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FD1D7-0D45-4D7E-B04B-7FF4FFA563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90F0C-2650-4206-894E-97A7937E1C15}" type="datetimeFigureOut">
              <a:rPr lang="ru-RU"/>
              <a:pPr>
                <a:defRPr/>
              </a:pPr>
              <a:t>21.12.2008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ABDB2-8C0B-4E10-9115-3618821283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5EFA0-6ED7-4FE5-8FFA-566456EEAB08}" type="datetimeFigureOut">
              <a:rPr lang="ru-RU"/>
              <a:pPr>
                <a:defRPr/>
              </a:pPr>
              <a:t>21.12.2008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B4F2A-967F-44CF-8666-B9C33E8326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CE4DD-EDBB-43EB-AE98-A2561007A3FC}" type="datetimeFigureOut">
              <a:rPr lang="ru-RU"/>
              <a:pPr>
                <a:defRPr/>
              </a:pPr>
              <a:t>21.12.2008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103E2-BD43-426B-BEBE-E01ADEC27F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E3AEB-AF19-4083-AD06-D5D02E6636EA}" type="datetimeFigureOut">
              <a:rPr lang="ru-RU"/>
              <a:pPr>
                <a:defRPr/>
              </a:pPr>
              <a:t>21.12.2008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C1F7F-30FD-46B1-8024-702B654F52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47035-129C-4D0C-9C8A-416D28F917DA}" type="datetimeFigureOut">
              <a:rPr lang="ru-RU"/>
              <a:pPr>
                <a:defRPr/>
              </a:pPr>
              <a:t>21.12.2008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1E576-F54B-4229-AC26-3FECC03E07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F2FB7-717B-4DCF-AD63-108F240E89D7}" type="datetimeFigureOut">
              <a:rPr lang="ru-RU"/>
              <a:pPr>
                <a:defRPr/>
              </a:pPr>
              <a:t>21.12.2008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60833-6B06-4A3E-BB5A-8D9417A8DF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06514-2160-42D2-A232-B623925AD648}" type="datetimeFigureOut">
              <a:rPr lang="ru-RU"/>
              <a:pPr>
                <a:defRPr/>
              </a:pPr>
              <a:t>21.12.2008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53EA6-F3CD-49C2-ABA9-E63C2BF33E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41FF2FE-4939-44A6-A793-7D337C91C821}" type="datetimeFigureOut">
              <a:rPr lang="ru-RU"/>
              <a:pPr>
                <a:defRPr/>
              </a:pPr>
              <a:t>21.12.2008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9128D8-53BD-410F-B408-3E6463B2F6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57188" y="1214438"/>
          <a:ext cx="8429683" cy="2103120"/>
        </p:xfrm>
        <a:graphic>
          <a:graphicData uri="http://schemas.openxmlformats.org/drawingml/2006/table">
            <a:tbl>
              <a:tblPr/>
              <a:tblGrid>
                <a:gridCol w="1455490"/>
                <a:gridCol w="1331045"/>
                <a:gridCol w="1459153"/>
                <a:gridCol w="1394665"/>
                <a:gridCol w="1394665"/>
                <a:gridCol w="1394665"/>
              </a:tblGrid>
              <a:tr h="1038734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вопрос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6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6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6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6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6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914466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ответ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endParaRPr lang="ru-RU" sz="6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</a:t>
                      </a:r>
                      <a:endParaRPr lang="ru-RU" sz="6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endParaRPr lang="ru-RU" sz="6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</a:t>
                      </a:r>
                      <a:endParaRPr lang="ru-RU" sz="6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</a:t>
                      </a:r>
                      <a:endParaRPr lang="ru-RU" sz="6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73" name="Rectangle 2"/>
          <p:cNvSpPr>
            <a:spLocks noChangeArrowheads="1"/>
          </p:cNvSpPr>
          <p:nvPr/>
        </p:nvSpPr>
        <p:spPr bwMode="auto">
          <a:xfrm>
            <a:off x="1928813" y="0"/>
            <a:ext cx="474821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3600" b="1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Ответы на тестовые</a:t>
            </a:r>
          </a:p>
          <a:p>
            <a:pPr algn="ctr"/>
            <a:r>
              <a:rPr lang="ru-RU" sz="3600" b="1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задания </a:t>
            </a:r>
            <a:r>
              <a:rPr lang="en-US" sz="3600" b="1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sz="3600" b="1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варианта</a:t>
            </a:r>
            <a:endParaRPr lang="ru-RU">
              <a:ea typeface="Calibri" pitchFamily="34" charset="0"/>
              <a:cs typeface="Arial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57188" y="4429125"/>
          <a:ext cx="8501124" cy="2103120"/>
        </p:xfrm>
        <a:graphic>
          <a:graphicData uri="http://schemas.openxmlformats.org/drawingml/2006/table">
            <a:tbl>
              <a:tblPr/>
              <a:tblGrid>
                <a:gridCol w="1416174"/>
                <a:gridCol w="1416990"/>
                <a:gridCol w="1416990"/>
                <a:gridCol w="1416990"/>
                <a:gridCol w="1416990"/>
                <a:gridCol w="1416990"/>
              </a:tblGrid>
              <a:tr h="764547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вопрос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6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6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6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6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0" b="1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6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764547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ответ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dirty="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6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dirty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6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dirty="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6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dirty="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6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0" b="1" dirty="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6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97" name="Rectangle 3"/>
          <p:cNvSpPr>
            <a:spLocks noChangeArrowheads="1"/>
          </p:cNvSpPr>
          <p:nvPr/>
        </p:nvSpPr>
        <p:spPr bwMode="auto">
          <a:xfrm>
            <a:off x="1785938" y="3214688"/>
            <a:ext cx="474821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3600" b="1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Ответы на тестовые</a:t>
            </a:r>
            <a:endParaRPr lang="ru-RU" sz="900">
              <a:ea typeface="Calibri" pitchFamily="34" charset="0"/>
              <a:cs typeface="Arial" charset="0"/>
            </a:endParaRPr>
          </a:p>
          <a:p>
            <a:pPr algn="ctr" eaLnBrk="0" hangingPunct="0"/>
            <a:r>
              <a:rPr lang="ru-RU" sz="3600" b="1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задания </a:t>
            </a:r>
            <a:r>
              <a:rPr lang="en-US" sz="3600" b="1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</a:t>
            </a:r>
            <a:r>
              <a:rPr lang="ru-RU" sz="3600" b="1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варианта</a:t>
            </a:r>
            <a:endParaRPr lang="ru-RU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313" y="285750"/>
          <a:ext cx="8715438" cy="61436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5146"/>
                <a:gridCol w="2905146"/>
                <a:gridCol w="2905146"/>
              </a:tblGrid>
              <a:tr h="204788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4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r>
                        <a:rPr lang="en-US" sz="5400" b="1" baseline="-250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54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CO</a:t>
                      </a:r>
                      <a:r>
                        <a:rPr lang="en-US" sz="5400" b="1" baseline="-25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Fe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4788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400" b="1" dirty="0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en-US" sz="5400" b="1" baseline="-250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4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CaO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400" b="1"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r>
                        <a:rPr lang="en-US" sz="5400" b="1" baseline="-250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5400" b="1">
                          <a:latin typeface="Times New Roman"/>
                          <a:ea typeface="Calibri"/>
                          <a:cs typeface="Times New Roman"/>
                        </a:rPr>
                        <a:t>SO</a:t>
                      </a:r>
                      <a:r>
                        <a:rPr lang="en-US" sz="5400" b="1" baseline="-250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5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4788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400" b="1" dirty="0">
                          <a:latin typeface="Times New Roman"/>
                          <a:ea typeface="Calibri"/>
                          <a:cs typeface="Times New Roman"/>
                        </a:rPr>
                        <a:t>CuSO</a:t>
                      </a:r>
                      <a:r>
                        <a:rPr lang="en-US" sz="5400" b="1" baseline="-2500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400" b="1" dirty="0">
                          <a:latin typeface="Times New Roman"/>
                          <a:ea typeface="Calibri"/>
                          <a:cs typeface="Times New Roman"/>
                        </a:rPr>
                        <a:t>HCl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4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NaOH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75" y="285750"/>
          <a:ext cx="8786874" cy="6429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958"/>
                <a:gridCol w="2928958"/>
                <a:gridCol w="2928958"/>
              </a:tblGrid>
              <a:tr h="21431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Cl</a:t>
                      </a:r>
                      <a:r>
                        <a:rPr lang="en-US" sz="5400" b="1" baseline="-25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r>
                        <a:rPr lang="en-US" sz="5400" b="1" baseline="-25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5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SO</a:t>
                      </a:r>
                      <a:r>
                        <a:rPr lang="en-US" sz="5400" b="1" baseline="-25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5400" b="1" baseline="-25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1431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4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CuO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KOH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Na</a:t>
                      </a:r>
                      <a:r>
                        <a:rPr lang="en-US" sz="5400" b="1" baseline="-25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5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CO</a:t>
                      </a:r>
                      <a:r>
                        <a:rPr lang="en-US" sz="5400" b="1" baseline="-25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1431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400" b="1" dirty="0">
                          <a:latin typeface="Times New Roman"/>
                          <a:ea typeface="Calibri"/>
                          <a:cs typeface="Times New Roman"/>
                        </a:rPr>
                        <a:t>SO</a:t>
                      </a:r>
                      <a:r>
                        <a:rPr lang="en-US" sz="5400" b="1" baseline="-250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400" b="1" dirty="0">
                          <a:latin typeface="Times New Roman"/>
                          <a:ea typeface="Calibri"/>
                          <a:cs typeface="Times New Roman"/>
                        </a:rPr>
                        <a:t>Cu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400" b="1" dirty="0">
                          <a:latin typeface="Times New Roman"/>
                          <a:ea typeface="Calibri"/>
                          <a:cs typeface="Times New Roman"/>
                        </a:rPr>
                        <a:t>ZnCl</a:t>
                      </a:r>
                      <a:r>
                        <a:rPr lang="en-US" sz="5400" b="1" baseline="-250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55</Words>
  <Application>Microsoft Office PowerPoint</Application>
  <PresentationFormat>Экран (4:3)</PresentationFormat>
  <Paragraphs>50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Calibri</vt:lpstr>
      <vt:lpstr>Arial</vt:lpstr>
      <vt:lpstr>Times New Roman</vt:lpstr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Лена</cp:lastModifiedBy>
  <cp:revision>28</cp:revision>
  <dcterms:created xsi:type="dcterms:W3CDTF">2008-01-31T12:32:44Z</dcterms:created>
  <dcterms:modified xsi:type="dcterms:W3CDTF">2008-12-21T11:27:46Z</dcterms:modified>
</cp:coreProperties>
</file>