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4" r:id="rId3"/>
    <p:sldId id="263" r:id="rId4"/>
    <p:sldId id="258" r:id="rId5"/>
    <p:sldId id="257" r:id="rId6"/>
    <p:sldId id="265" r:id="rId7"/>
    <p:sldId id="266" r:id="rId8"/>
    <p:sldId id="259" r:id="rId9"/>
    <p:sldId id="262" r:id="rId10"/>
    <p:sldId id="260" r:id="rId11"/>
    <p:sldId id="261" r:id="rId12"/>
    <p:sldId id="269" r:id="rId13"/>
    <p:sldId id="272" r:id="rId14"/>
    <p:sldId id="270" r:id="rId15"/>
    <p:sldId id="274" r:id="rId16"/>
    <p:sldId id="267" r:id="rId17"/>
    <p:sldId id="280" r:id="rId18"/>
    <p:sldId id="279" r:id="rId19"/>
    <p:sldId id="276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408" autoAdjust="0"/>
  </p:normalViewPr>
  <p:slideViewPr>
    <p:cSldViewPr>
      <p:cViewPr>
        <p:scale>
          <a:sx n="100" d="100"/>
          <a:sy n="100" d="100"/>
        </p:scale>
        <p:origin x="-15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4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3D419-C000-48EB-AB53-644EB04EB273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12420-7953-41FC-866A-DDA2973A6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2420-7953-41FC-866A-DDA2973A66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ile.interfotki.ru/photo/14/89/148951/fgdlbu_con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audio" Target="file:///H:\&#1043;&#1088;&#1080;&#1075;_-_&#1059;&#1090;&#1088;&#1086;_q00p.ru.mp3" TargetMode="Externa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birds-1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lensart.ru/pictureview7-pid-3bde-et-2b7b3f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webcomfort.com.ua/images/lukyanov/00100600210003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11.nnm.ru/imagez/gallery/5/7/3/d/4/573d4be4e770f9a6d02df7163292cb44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12/annachechulina.3/0_6fd1_a62986c7_X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86742" cy="21431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Лингвостилистический анализ текста </a:t>
            </a:r>
            <a:br>
              <a:rPr lang="ru-RU" sz="3600" dirty="0" smtClean="0"/>
            </a:br>
            <a:r>
              <a:rPr lang="ru-RU" sz="3600" dirty="0" smtClean="0"/>
              <a:t>(по рассказу И.С.Тургенева «</a:t>
            </a:r>
            <a:r>
              <a:rPr lang="ru-RU" sz="3600" dirty="0" err="1" smtClean="0"/>
              <a:t>Бежин</a:t>
            </a:r>
            <a:r>
              <a:rPr lang="ru-RU" sz="3600" dirty="0" smtClean="0"/>
              <a:t> луг»)</a:t>
            </a:r>
            <a:br>
              <a:rPr lang="ru-RU" sz="36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/>
              <a:t>Учитель русского языка Ермилова Л.С.</a:t>
            </a:r>
            <a:br>
              <a:rPr lang="ru-RU" sz="2200" dirty="0" smtClean="0"/>
            </a:br>
            <a:r>
              <a:rPr lang="ru-RU" sz="2200" dirty="0" smtClean="0"/>
              <a:t>Учитель русского языка Маркова Е.Г.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1026" name="Picture 2" descr="Тургенев-охот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429024" cy="5000660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074" name="Picture 2" descr="C:\Documents and Settings\Администратор\Рабочий стол\750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357562"/>
            <a:ext cx="3167067" cy="32575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«…и вдруг мимо меня…промчался отдохнувший табун…»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8581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</a:rPr>
              <a:t>С ПОМОЩЬЮ СЛОВ МОЖНО ПЕРЕДАТЬ САМЫЕ ПРЕКРАСНЫЕ МГНОВЕНЬЯ ЖИЗНИ…</a:t>
            </a:r>
            <a:endParaRPr lang="ru-RU" sz="2400" dirty="0"/>
          </a:p>
        </p:txBody>
      </p:sp>
      <p:pic>
        <p:nvPicPr>
          <p:cNvPr id="10" name="Picture 7" descr="Картинка 21 из 28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7500990" cy="4714908"/>
          </a:xfrm>
          <a:prstGeom prst="rect">
            <a:avLst/>
          </a:prstGeom>
          <a:noFill/>
        </p:spPr>
      </p:pic>
      <p:pic>
        <p:nvPicPr>
          <p:cNvPr id="1026" name="Picture 2" descr="C:\Program Files\Sunrises\Sunrises_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1287180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Мои документы\Мои рисунки\0_d61a_6e052757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8604"/>
            <a:ext cx="3786214" cy="60007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357298"/>
            <a:ext cx="4000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lvl="0">
              <a:spcBef>
                <a:spcPct val="0"/>
              </a:spcBef>
            </a:pPr>
            <a:r>
              <a:rPr lang="ru-RU" sz="3200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Под пение бесчисленных птиц поднимается над землею солнце. Множеством блесков сверкает растянутая в лесу паутина. </a:t>
            </a:r>
            <a:endParaRPr lang="ru-RU" sz="3200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6" name="birds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001288" y="500042"/>
            <a:ext cx="304800" cy="304800"/>
          </a:xfrm>
          <a:prstGeom prst="rect">
            <a:avLst/>
          </a:prstGeom>
        </p:spPr>
      </p:pic>
      <p:pic>
        <p:nvPicPr>
          <p:cNvPr id="7" name="Григ_-_Утро_q00p.r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0001288" y="6858000"/>
            <a:ext cx="304800" cy="304800"/>
          </a:xfrm>
          <a:prstGeom prst="rect">
            <a:avLst/>
          </a:prstGeom>
        </p:spPr>
      </p:pic>
      <p:pic>
        <p:nvPicPr>
          <p:cNvPr id="8" name="Григ_-_Утро_q00p.r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9929850" y="2857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9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Картинка 11 из 17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5786478" cy="6500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286512" y="285728"/>
            <a:ext cx="250033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92D050"/>
                </a:solidFill>
              </a:rPr>
              <a:t>Представьте себе, что все в природе спит. Спит лес, спит речка, тоненький ручеек тихонечко журчит между камушками, как будто боится нарушить тишину</a:t>
            </a:r>
            <a:r>
              <a:rPr lang="ru-RU" dirty="0" smtClean="0">
                <a:solidFill>
                  <a:srgbClr val="92D050"/>
                </a:solidFill>
              </a:rPr>
              <a:t>.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Картинка 203 из 202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8072494" cy="47863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Еще нигде не румянилась заря, но уже забелелось на востоке.  Утро зачиналось… </a:t>
            </a:r>
            <a:endParaRPr lang="ru-RU" sz="2800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Мои документы\Мои рисунки\743165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57752" y="285728"/>
            <a:ext cx="4000528" cy="600164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4864" lvl="0" algn="ctr">
              <a:spcBef>
                <a:spcPct val="0"/>
              </a:spcBef>
            </a:pPr>
            <a:r>
              <a:rPr lang="ru-RU" sz="3200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И вот за стволами старых лип огромный пылающий шар поднимается над землею. Он увеличивается, сияет радостным светом, играет, улыбается. Начинается новый день</a:t>
            </a:r>
            <a:r>
              <a:rPr lang="ru-RU" sz="2400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.</a:t>
            </a:r>
            <a:endParaRPr lang="ru-RU" sz="2400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pic>
        <p:nvPicPr>
          <p:cNvPr id="4" name="Picture 4" descr="C:\Documents and Settings\Администратор\Мои документы\Мои рисунки\9d0335d58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57200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Program Files\Sunrises\Sunrises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Program Files\Sunrises\Sunrises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Картинка 106 из 52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500990" cy="825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И.С.Тургенев  (отрывок из рассказа «</a:t>
            </a:r>
            <a:r>
              <a:rPr lang="ru-RU" sz="3200" dirty="0" err="1" smtClean="0"/>
              <a:t>Бежин</a:t>
            </a:r>
            <a:r>
              <a:rPr lang="ru-RU" sz="3200" dirty="0" smtClean="0"/>
              <a:t> луг»)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6711986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smtClean="0"/>
              <a:t>Свежая струя проб..жала по моему лицу. 2. Я открыл глаза: утро зачиналось. 3. Еще н..где не румянилась </a:t>
            </a:r>
            <a:r>
              <a:rPr lang="ru-RU" sz="2000" dirty="0" err="1" smtClean="0"/>
              <a:t>з</a:t>
            </a:r>
            <a:r>
              <a:rPr lang="ru-RU" sz="2000" dirty="0" smtClean="0"/>
              <a:t>..</a:t>
            </a:r>
            <a:r>
              <a:rPr lang="ru-RU" sz="2000" dirty="0" err="1" smtClean="0"/>
              <a:t>ря</a:t>
            </a:r>
            <a:r>
              <a:rPr lang="ru-RU" sz="2000" dirty="0" smtClean="0"/>
              <a:t>, но уже </a:t>
            </a:r>
            <a:r>
              <a:rPr lang="ru-RU" sz="2000" dirty="0" err="1" smtClean="0"/>
              <a:t>заб</a:t>
            </a:r>
            <a:r>
              <a:rPr lang="ru-RU" sz="2000" dirty="0" smtClean="0"/>
              <a:t>..</a:t>
            </a:r>
            <a:r>
              <a:rPr lang="ru-RU" sz="2000" dirty="0" err="1" smtClean="0"/>
              <a:t>лелось</a:t>
            </a:r>
            <a:r>
              <a:rPr lang="ru-RU" sz="2000" dirty="0" smtClean="0"/>
              <a:t> на в..стоке. 4. Бледно(серое) небо св..тлело, </a:t>
            </a:r>
            <a:r>
              <a:rPr lang="ru-RU" sz="2000" dirty="0" err="1" smtClean="0"/>
              <a:t>хл</a:t>
            </a:r>
            <a:r>
              <a:rPr lang="ru-RU" sz="2000" dirty="0" smtClean="0"/>
              <a:t>..дело, с..</a:t>
            </a:r>
            <a:r>
              <a:rPr lang="ru-RU" sz="2000" dirty="0" err="1" smtClean="0"/>
              <a:t>нело</a:t>
            </a:r>
            <a:r>
              <a:rPr lang="ru-RU" sz="2000" dirty="0" smtClean="0"/>
              <a:t>; звезды то м..</a:t>
            </a:r>
            <a:r>
              <a:rPr lang="ru-RU" sz="2000" dirty="0" err="1" smtClean="0"/>
              <a:t>гали</a:t>
            </a:r>
            <a:r>
              <a:rPr lang="ru-RU" sz="2000" dirty="0" smtClean="0"/>
              <a:t> слабым светом, то и..</a:t>
            </a:r>
            <a:r>
              <a:rPr lang="ru-RU" sz="2000" dirty="0" err="1" smtClean="0"/>
              <a:t>чезали</a:t>
            </a:r>
            <a:r>
              <a:rPr lang="ru-RU" sz="2000" dirty="0" smtClean="0"/>
              <a:t>; отсырела </a:t>
            </a:r>
            <a:r>
              <a:rPr lang="ru-RU" sz="2000" dirty="0" err="1" smtClean="0"/>
              <a:t>з</a:t>
            </a:r>
            <a:r>
              <a:rPr lang="ru-RU" sz="2000" dirty="0" smtClean="0"/>
              <a:t>..</a:t>
            </a:r>
            <a:r>
              <a:rPr lang="ru-RU" sz="2000" dirty="0" err="1" smtClean="0"/>
              <a:t>мля</a:t>
            </a:r>
            <a:r>
              <a:rPr lang="ru-RU" sz="2000" dirty="0" smtClean="0"/>
              <a:t>, </a:t>
            </a:r>
            <a:r>
              <a:rPr lang="ru-RU" sz="2000" dirty="0" err="1" smtClean="0"/>
              <a:t>зап</a:t>
            </a:r>
            <a:r>
              <a:rPr lang="ru-RU" sz="2000" dirty="0" smtClean="0"/>
              <a:t>..</a:t>
            </a:r>
            <a:r>
              <a:rPr lang="ru-RU" sz="2000" dirty="0" err="1" smtClean="0"/>
              <a:t>тели</a:t>
            </a:r>
            <a:r>
              <a:rPr lang="ru-RU" sz="2000" dirty="0" smtClean="0"/>
              <a:t> листья, (кое)где стали </a:t>
            </a:r>
            <a:r>
              <a:rPr lang="ru-RU" sz="2000" dirty="0" err="1" smtClean="0"/>
              <a:t>ра</a:t>
            </a:r>
            <a:r>
              <a:rPr lang="ru-RU" sz="2000" dirty="0" smtClean="0"/>
              <a:t>..д..ват..</a:t>
            </a:r>
            <a:r>
              <a:rPr lang="ru-RU" sz="2000" dirty="0" err="1" smtClean="0"/>
              <a:t>ся</a:t>
            </a:r>
            <a:r>
              <a:rPr lang="ru-RU" sz="2000" dirty="0" smtClean="0"/>
              <a:t> ж..вые звуки, г..</a:t>
            </a:r>
            <a:r>
              <a:rPr lang="ru-RU" sz="2000" dirty="0" err="1" smtClean="0"/>
              <a:t>лоса</a:t>
            </a:r>
            <a:r>
              <a:rPr lang="ru-RU" sz="2000" dirty="0" smtClean="0"/>
              <a:t>, и </a:t>
            </a:r>
            <a:r>
              <a:rPr lang="ru-RU" sz="2000" dirty="0" err="1" smtClean="0"/>
              <a:t>жи</a:t>
            </a:r>
            <a:r>
              <a:rPr lang="ru-RU" sz="2000" dirty="0" smtClean="0"/>
              <a:t>..кий, </a:t>
            </a:r>
            <a:r>
              <a:rPr lang="ru-RU" sz="2000" dirty="0" err="1" smtClean="0"/>
              <a:t>ра</a:t>
            </a:r>
            <a:r>
              <a:rPr lang="ru-RU" sz="2000" dirty="0" smtClean="0"/>
              <a:t>(</a:t>
            </a:r>
            <a:r>
              <a:rPr lang="ru-RU" sz="2000" dirty="0" err="1" smtClean="0"/>
              <a:t>н,нн</a:t>
            </a:r>
            <a:r>
              <a:rPr lang="ru-RU" sz="2000" dirty="0" smtClean="0"/>
              <a:t>)</a:t>
            </a:r>
            <a:r>
              <a:rPr lang="ru-RU" sz="2000" dirty="0" err="1" smtClean="0"/>
              <a:t>ий</a:t>
            </a:r>
            <a:r>
              <a:rPr lang="ru-RU" sz="2000" dirty="0" smtClean="0"/>
              <a:t> в..терок уже </a:t>
            </a:r>
            <a:r>
              <a:rPr lang="ru-RU" sz="2000" dirty="0" err="1" smtClean="0"/>
              <a:t>пош</a:t>
            </a:r>
            <a:r>
              <a:rPr lang="ru-RU" sz="2000" dirty="0" smtClean="0"/>
              <a:t>..л </a:t>
            </a:r>
            <a:r>
              <a:rPr lang="ru-RU" sz="2000" dirty="0" err="1" smtClean="0"/>
              <a:t>бр</a:t>
            </a:r>
            <a:r>
              <a:rPr lang="ru-RU" sz="2000" dirty="0" smtClean="0"/>
              <a:t>..</a:t>
            </a:r>
            <a:r>
              <a:rPr lang="ru-RU" sz="2000" dirty="0" err="1" smtClean="0"/>
              <a:t>дить</a:t>
            </a:r>
            <a:r>
              <a:rPr lang="ru-RU" sz="2000" dirty="0" smtClean="0"/>
              <a:t> и п..</a:t>
            </a:r>
            <a:r>
              <a:rPr lang="ru-RU" sz="2000" dirty="0" err="1" smtClean="0"/>
              <a:t>рхать</a:t>
            </a:r>
            <a:r>
              <a:rPr lang="ru-RU" sz="2000" dirty="0" smtClean="0"/>
              <a:t> над </a:t>
            </a:r>
            <a:r>
              <a:rPr lang="ru-RU" sz="2000" dirty="0" err="1" smtClean="0"/>
              <a:t>з</a:t>
            </a:r>
            <a:r>
              <a:rPr lang="ru-RU" sz="2000" dirty="0" smtClean="0"/>
              <a:t>..млею. 5. Я проворно встал и </a:t>
            </a:r>
            <a:r>
              <a:rPr lang="ru-RU" sz="2000" dirty="0" err="1" smtClean="0"/>
              <a:t>подош</a:t>
            </a:r>
            <a:r>
              <a:rPr lang="ru-RU" sz="2000" dirty="0" smtClean="0"/>
              <a:t>..л к мальчикам. 6. Они все спали как убитые в..круг тлеющего к..</a:t>
            </a:r>
            <a:r>
              <a:rPr lang="ru-RU" sz="2000" dirty="0" err="1" smtClean="0"/>
              <a:t>стра</a:t>
            </a:r>
            <a:r>
              <a:rPr lang="ru-RU" sz="2000" dirty="0" smtClean="0"/>
              <a:t>…7. Я </a:t>
            </a:r>
            <a:r>
              <a:rPr lang="ru-RU" sz="2000" dirty="0" err="1" smtClean="0"/>
              <a:t>пош</a:t>
            </a:r>
            <a:r>
              <a:rPr lang="ru-RU" sz="2000" dirty="0" smtClean="0"/>
              <a:t>..л восвояси вдоль задымившейся р..</a:t>
            </a:r>
            <a:r>
              <a:rPr lang="ru-RU" sz="2000" dirty="0" err="1" smtClean="0"/>
              <a:t>ки</a:t>
            </a:r>
            <a:r>
              <a:rPr lang="ru-RU" sz="2000" dirty="0" smtClean="0"/>
              <a:t>. 8. Не)успел я отойти двух верст, как уже пол..</a:t>
            </a:r>
            <a:r>
              <a:rPr lang="ru-RU" sz="2000" dirty="0" err="1" smtClean="0"/>
              <a:t>лись</a:t>
            </a:r>
            <a:r>
              <a:rPr lang="ru-RU" sz="2000" dirty="0" smtClean="0"/>
              <a:t>…сперва алые, потом красные, </a:t>
            </a:r>
            <a:r>
              <a:rPr lang="ru-RU" sz="2000" dirty="0" err="1" smtClean="0"/>
              <a:t>з</a:t>
            </a:r>
            <a:r>
              <a:rPr lang="ru-RU" sz="2000" dirty="0" smtClean="0"/>
              <a:t>..</a:t>
            </a:r>
            <a:r>
              <a:rPr lang="ru-RU" sz="2000" dirty="0" err="1" smtClean="0"/>
              <a:t>лотые</a:t>
            </a:r>
            <a:r>
              <a:rPr lang="ru-RU" sz="2000" dirty="0" smtClean="0"/>
              <a:t> п..токи м..</a:t>
            </a:r>
            <a:r>
              <a:rPr lang="ru-RU" sz="2000" dirty="0" err="1" smtClean="0"/>
              <a:t>лодого</a:t>
            </a:r>
            <a:r>
              <a:rPr lang="ru-RU" sz="2000" dirty="0" smtClean="0"/>
              <a:t>, г..</a:t>
            </a:r>
            <a:r>
              <a:rPr lang="ru-RU" sz="2000" dirty="0" err="1" smtClean="0"/>
              <a:t>рячего</a:t>
            </a:r>
            <a:r>
              <a:rPr lang="ru-RU" sz="2000" dirty="0" smtClean="0"/>
              <a:t> света… 9.Все </a:t>
            </a:r>
            <a:r>
              <a:rPr lang="ru-RU" sz="2000" dirty="0" err="1" smtClean="0"/>
              <a:t>заш</a:t>
            </a:r>
            <a:r>
              <a:rPr lang="ru-RU" sz="2000" dirty="0" smtClean="0"/>
              <a:t>..</a:t>
            </a:r>
            <a:r>
              <a:rPr lang="ru-RU" sz="2000" dirty="0" err="1" smtClean="0"/>
              <a:t>велилось</a:t>
            </a:r>
            <a:r>
              <a:rPr lang="ru-RU" sz="2000" dirty="0" smtClean="0"/>
              <a:t>, проснулось, запело, зашумело, </a:t>
            </a:r>
            <a:r>
              <a:rPr lang="ru-RU" sz="2000" dirty="0" err="1" smtClean="0"/>
              <a:t>заг</a:t>
            </a:r>
            <a:r>
              <a:rPr lang="ru-RU" sz="2000" dirty="0" smtClean="0"/>
              <a:t>..</a:t>
            </a:r>
            <a:r>
              <a:rPr lang="ru-RU" sz="2000" dirty="0" err="1" smtClean="0"/>
              <a:t>ворило</a:t>
            </a:r>
            <a:r>
              <a:rPr lang="ru-RU" sz="2000" dirty="0" smtClean="0"/>
              <a:t>. 10. Всюду лучистыми алмазами зарделись крупные капли р..</a:t>
            </a:r>
            <a:r>
              <a:rPr lang="ru-RU" sz="2000" dirty="0" err="1" smtClean="0"/>
              <a:t>сы</a:t>
            </a:r>
            <a:r>
              <a:rPr lang="ru-RU" sz="2000" dirty="0" smtClean="0"/>
              <a:t>; мне (на)встречу , чистые и ясные, словно тоже обмытые утре(</a:t>
            </a:r>
            <a:r>
              <a:rPr lang="ru-RU" sz="2000" dirty="0" err="1" smtClean="0"/>
              <a:t>н,нн</a:t>
            </a:r>
            <a:r>
              <a:rPr lang="ru-RU" sz="2000" dirty="0" smtClean="0"/>
              <a:t>)ей прохладой, </a:t>
            </a:r>
            <a:r>
              <a:rPr lang="ru-RU" sz="2000" dirty="0" err="1" smtClean="0"/>
              <a:t>прин</a:t>
            </a:r>
            <a:r>
              <a:rPr lang="ru-RU" sz="2000" dirty="0" smtClean="0"/>
              <a:t>..</a:t>
            </a:r>
            <a:r>
              <a:rPr lang="ru-RU" sz="2000" dirty="0" err="1" smtClean="0"/>
              <a:t>слись</a:t>
            </a:r>
            <a:r>
              <a:rPr lang="ru-RU" sz="2000" dirty="0" smtClean="0"/>
              <a:t> звуки кол..кола, и вдруг мимо меня, </a:t>
            </a:r>
            <a:r>
              <a:rPr lang="ru-RU" sz="2000" dirty="0" err="1" smtClean="0"/>
              <a:t>пог</a:t>
            </a:r>
            <a:r>
              <a:rPr lang="ru-RU" sz="2000" dirty="0" smtClean="0"/>
              <a:t>..</a:t>
            </a:r>
            <a:r>
              <a:rPr lang="ru-RU" sz="2000" dirty="0" err="1" smtClean="0"/>
              <a:t>няемый</a:t>
            </a:r>
            <a:r>
              <a:rPr lang="ru-RU" sz="2000" dirty="0" smtClean="0"/>
              <a:t> знакомыми мальчиками, промчался отд..</a:t>
            </a:r>
            <a:r>
              <a:rPr lang="ru-RU" sz="2000" dirty="0" err="1" smtClean="0"/>
              <a:t>хнувший</a:t>
            </a:r>
            <a:r>
              <a:rPr lang="ru-RU" sz="2000" dirty="0" smtClean="0"/>
              <a:t> табун…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1205351763_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4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выразительности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Метафора</a:t>
            </a:r>
            <a:r>
              <a:rPr lang="ru-RU" dirty="0" smtClean="0"/>
              <a:t> – </a:t>
            </a:r>
            <a:r>
              <a:rPr lang="ru-RU" sz="2400" i="1" dirty="0" smtClean="0"/>
              <a:t>употребление слова в переносном значении, скрытое сравнение на основе сходства двух предметов или явлений</a:t>
            </a:r>
            <a:endParaRPr lang="ru-RU" dirty="0" smtClean="0"/>
          </a:p>
          <a:p>
            <a:r>
              <a:rPr lang="ru-RU" b="1" i="1" dirty="0" smtClean="0"/>
              <a:t>Олицетворение – </a:t>
            </a:r>
            <a:r>
              <a:rPr lang="ru-RU" sz="2400" i="1" dirty="0" smtClean="0"/>
              <a:t>перенесение качеств живого существа на неодушевленные предметы </a:t>
            </a:r>
            <a:endParaRPr lang="ru-RU" dirty="0" smtClean="0"/>
          </a:p>
          <a:p>
            <a:r>
              <a:rPr lang="ru-RU" b="1" i="1" dirty="0" smtClean="0"/>
              <a:t>Инверсия </a:t>
            </a:r>
            <a:r>
              <a:rPr lang="ru-RU" dirty="0" smtClean="0"/>
              <a:t>– </a:t>
            </a:r>
            <a:r>
              <a:rPr lang="ru-RU" sz="2400" i="1" dirty="0" smtClean="0"/>
              <a:t>нарушение прямого порядка слов с целью усиления выразительности</a:t>
            </a:r>
          </a:p>
          <a:p>
            <a:r>
              <a:rPr lang="ru-RU" b="1" i="1" dirty="0" smtClean="0"/>
              <a:t>Сравнение – </a:t>
            </a:r>
            <a:r>
              <a:rPr lang="ru-RU" sz="2400" dirty="0" smtClean="0"/>
              <a:t>уподобление одного предмета другому на основании общего у них признака</a:t>
            </a:r>
          </a:p>
          <a:p>
            <a:r>
              <a:rPr lang="ru-RU" b="1" dirty="0" smtClean="0"/>
              <a:t>Эпитет </a:t>
            </a:r>
            <a:r>
              <a:rPr lang="ru-RU" sz="2400" dirty="0" smtClean="0"/>
              <a:t>–художественное, образное определение</a:t>
            </a:r>
            <a:endParaRPr lang="ru-RU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700" i="1" dirty="0" smtClean="0"/>
              <a:t> «</a:t>
            </a:r>
            <a:r>
              <a:rPr lang="ru-RU" sz="2700" i="1" dirty="0" err="1" smtClean="0"/>
              <a:t>Бежин</a:t>
            </a:r>
            <a:r>
              <a:rPr lang="ru-RU" sz="2700" i="1" dirty="0" smtClean="0"/>
              <a:t> луг» – один из самых поэтичных рассказов И.С.Тургенева. Он пробуждает в человеке способность воспринимать прекрасное, красоту русской природы</a:t>
            </a:r>
            <a:endParaRPr lang="ru-RU" sz="2700" i="1" dirty="0"/>
          </a:p>
        </p:txBody>
      </p:sp>
      <p:pic>
        <p:nvPicPr>
          <p:cNvPr id="2050" name="Picture 2" descr="C:\Program Files\Sunrises\Sunrises_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001056" cy="5072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91759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</a:rPr>
              <a:t>«Бледно-серое небо </a:t>
            </a:r>
            <a:r>
              <a:rPr lang="ru-RU" sz="2800" b="1" i="1" dirty="0" err="1" smtClean="0">
                <a:latin typeface="Times New Roman" pitchFamily="18" charset="0"/>
              </a:rPr>
              <a:t>светлело,холодело,синело</a:t>
            </a:r>
            <a:r>
              <a:rPr lang="ru-RU" sz="2800" b="1" i="1" dirty="0" smtClean="0">
                <a:latin typeface="Times New Roman" pitchFamily="18" charset="0"/>
              </a:rPr>
              <a:t>…»</a:t>
            </a:r>
            <a:endParaRPr lang="ru-RU" sz="2800" b="1" i="1" dirty="0">
              <a:latin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895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215370" cy="450059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«Они все спали как убитые вокруг тлеющего костра…»</a:t>
            </a:r>
            <a:endParaRPr lang="ru-RU" dirty="0"/>
          </a:p>
        </p:txBody>
      </p:sp>
      <p:pic>
        <p:nvPicPr>
          <p:cNvPr id="4" name="Picture 3" descr="C:\Documents and Settings\Администратор\Рабочий стол\Bejin19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1785926"/>
            <a:ext cx="7786742" cy="425794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«Я пошел восвояси вдоль задымившейся реки»</a:t>
            </a:r>
            <a:endParaRPr lang="ru-RU" dirty="0"/>
          </a:p>
        </p:txBody>
      </p:sp>
      <p:pic>
        <p:nvPicPr>
          <p:cNvPr id="5" name="Picture 5" descr="Картинка 10 из 1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1643050"/>
            <a:ext cx="8001056" cy="485778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«…полились сперва алые, потом красные</a:t>
            </a:r>
            <a:r>
              <a:rPr lang="ru-RU" sz="3200" dirty="0" smtClean="0"/>
              <a:t>, золотые </a:t>
            </a:r>
            <a:r>
              <a:rPr lang="ru-RU" sz="3200" dirty="0" smtClean="0"/>
              <a:t>потоки молодого</a:t>
            </a:r>
            <a:r>
              <a:rPr lang="ru-RU" sz="3200" dirty="0" smtClean="0"/>
              <a:t>, горячего </a:t>
            </a:r>
            <a:r>
              <a:rPr lang="ru-RU" sz="3200" dirty="0" smtClean="0"/>
              <a:t>света…»</a:t>
            </a:r>
            <a:endParaRPr lang="ru-RU" sz="3200" dirty="0"/>
          </a:p>
        </p:txBody>
      </p:sp>
      <p:pic>
        <p:nvPicPr>
          <p:cNvPr id="8196" name="Picture 4" descr="C:\Documents and Settings\Администратор\Рабочий стол\IMG_188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2910" y="1785926"/>
            <a:ext cx="7786742" cy="414340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03939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«Всюду лучистыми алмазами зарделись крупные капли росы…»</a:t>
            </a:r>
            <a:endParaRPr lang="ru-RU" sz="28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447</TotalTime>
  <Words>485</Words>
  <PresentationFormat>Экран (4:3)</PresentationFormat>
  <Paragraphs>23</Paragraphs>
  <Slides>20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Лингвостилистический анализ текста  (по рассказу И.С.Тургенева «Бежин луг»)  Учитель русского языка Ермилова Л.С. Учитель русского языка Маркова Е.Г.</vt:lpstr>
      <vt:lpstr>И.С.Тургенев  (отрывок из рассказа «Бежин луг»)</vt:lpstr>
      <vt:lpstr>Средства выразительности</vt:lpstr>
      <vt:lpstr>  «Бежин луг» – один из самых поэтичных рассказов И.С.Тургенева. Он пробуждает в человеке способность воспринимать прекрасное, красоту русской природы</vt:lpstr>
      <vt:lpstr>«Бледно-серое небо светлело,холодело,синело…»</vt:lpstr>
      <vt:lpstr>«Они все спали как убитые вокруг тлеющего костра…»</vt:lpstr>
      <vt:lpstr>«Я пошел восвояси вдоль задымившейся реки»</vt:lpstr>
      <vt:lpstr>«…полились сперва алые, потом красные, золотые потоки молодого, горячего света…»</vt:lpstr>
      <vt:lpstr>«Всюду лучистыми алмазами зарделись крупные капли росы…»</vt:lpstr>
      <vt:lpstr>«…и вдруг мимо меня…промчался отдохнувший табун…»</vt:lpstr>
      <vt:lpstr>С ПОМОЩЬЮ СЛОВ МОЖНО ПЕРЕДАТЬ САМЫЕ ПРЕКРАСНЫЕ МГНОВЕНЬЯ ЖИЗНИ…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Лингвостилистический анализ текста(по рассказу И.С.Тургенева «Бежин луг»)</dc:title>
  <cp:lastModifiedBy>Uchitel1</cp:lastModifiedBy>
  <cp:revision>102</cp:revision>
  <dcterms:modified xsi:type="dcterms:W3CDTF">2009-01-28T07:16:44Z</dcterms:modified>
</cp:coreProperties>
</file>