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9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Полные и неполные предложения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Цель урока: Познакомить учащихся </a:t>
            </a:r>
          </a:p>
          <a:p>
            <a:r>
              <a:rPr lang="ru-RU" dirty="0" smtClean="0"/>
              <a:t>с особенностями строения полных и неполных предложений.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Полные и неполные предложения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457200" y="4929198"/>
            <a:ext cx="3520440" cy="1395402"/>
          </a:xfrm>
        </p:spPr>
        <p:txBody>
          <a:bodyPr>
            <a:normAutofit/>
          </a:bodyPr>
          <a:lstStyle/>
          <a:p>
            <a:r>
              <a:rPr lang="ru-RU" i="1" dirty="0" smtClean="0"/>
              <a:t>(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 покривившемся стогу уныло, по-сиротски примостилась ворона и молчала).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178808" y="4929198"/>
            <a:ext cx="3520440" cy="139540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 не держу тебя; но где ты свои проводишь вечера? – У Лариных  – предложение «У Лариных» неполное. 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Полные предложения</a:t>
            </a:r>
          </a:p>
          <a:p>
            <a:pPr>
              <a:buNone/>
            </a:pPr>
            <a:r>
              <a:rPr lang="ru-RU" sz="2000" i="1" dirty="0" smtClean="0"/>
              <a:t>Полным называется предложение, в котором присутствуют все необходимые для понимания его смысла главные и второстепенные члены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600" dirty="0" smtClean="0"/>
              <a:t>Неполные предложения</a:t>
            </a:r>
          </a:p>
          <a:p>
            <a:pPr>
              <a:buNone/>
            </a:pPr>
            <a:r>
              <a:rPr lang="ru-RU" sz="2900" dirty="0" smtClean="0"/>
              <a:t>Неполным называется предложение, в котором пропущен какой-либо член – главный или второстепенный, но он легко восстанавливается по смыслу из контекста: Неполные предложения характерны для диалога.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Полные и неполные предложения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4294967295"/>
          </p:nvPr>
        </p:nvSpPr>
        <p:spPr>
          <a:xfrm>
            <a:off x="571473" y="1500174"/>
            <a:ext cx="7000924" cy="482442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Запишите предложения, определите – полные они или неполные.</a:t>
            </a:r>
          </a:p>
          <a:p>
            <a:pPr marL="514350" indent="-514350">
              <a:buAutoNum type="arabicPeriod"/>
            </a:pPr>
            <a:r>
              <a:rPr lang="ru-RU" dirty="0" smtClean="0"/>
              <a:t>С запада надвигалась дождевая туча.</a:t>
            </a:r>
          </a:p>
          <a:p>
            <a:pPr marL="514350" indent="-514350">
              <a:buAutoNum type="arabicPeriod"/>
            </a:pPr>
            <a:r>
              <a:rPr lang="ru-RU" dirty="0" smtClean="0"/>
              <a:t>Постепенно темнело.</a:t>
            </a:r>
          </a:p>
          <a:p>
            <a:pPr marL="514350" indent="-514350">
              <a:buAutoNum type="arabicPeriod"/>
            </a:pPr>
            <a:r>
              <a:rPr lang="ru-RU" dirty="0" smtClean="0"/>
              <a:t>- Позовите, пожалуйста, Лену.</a:t>
            </a:r>
          </a:p>
          <a:p>
            <a:pPr marL="514350" indent="-514350">
              <a:buAutoNum type="arabicPeriod"/>
            </a:pPr>
            <a:r>
              <a:rPr lang="ru-RU" dirty="0" smtClean="0"/>
              <a:t>- Сейчас.</a:t>
            </a:r>
          </a:p>
          <a:p>
            <a:pPr marL="514350" indent="-514350">
              <a:buAutoNum type="arabicPeriod"/>
            </a:pPr>
            <a:r>
              <a:rPr lang="ru-RU" dirty="0" smtClean="0"/>
              <a:t>Алёша смотрел на них, а они на него.</a:t>
            </a:r>
          </a:p>
          <a:p>
            <a:pPr marL="514350" indent="-514350">
              <a:buAutoNum type="arabicPeriod"/>
            </a:pPr>
            <a:r>
              <a:rPr lang="ru-RU" dirty="0" smtClean="0"/>
              <a:t>Осень.</a:t>
            </a:r>
          </a:p>
          <a:p>
            <a:pPr marL="514350" indent="-514350">
              <a:buAutoNum type="arabicPeriod"/>
            </a:pPr>
            <a:r>
              <a:rPr lang="ru-RU" dirty="0" smtClean="0"/>
              <a:t>Мне душно.</a:t>
            </a:r>
          </a:p>
          <a:p>
            <a:pPr marL="514350" indent="-514350">
              <a:buAutoNum type="arabicPeriod"/>
            </a:pPr>
            <a:r>
              <a:rPr lang="ru-RU" dirty="0" smtClean="0"/>
              <a:t>В дверь позвонили.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29510" cy="914384"/>
          </a:xfrm>
        </p:spPr>
        <p:txBody>
          <a:bodyPr/>
          <a:lstStyle/>
          <a:p>
            <a:pPr algn="ctr"/>
            <a:r>
              <a:rPr lang="ru-RU" dirty="0" smtClean="0"/>
              <a:t>В чём отличие неполных предложений от односоставных?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85720" y="1285860"/>
          <a:ext cx="7643866" cy="551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3929090"/>
              </a:tblGrid>
              <a:tr h="5517834">
                <a:tc>
                  <a:txBody>
                    <a:bodyPr/>
                    <a:lstStyle/>
                    <a:p>
                      <a:r>
                        <a:rPr lang="ru-RU" dirty="0" smtClean="0"/>
                        <a:t>Неполные предложения</a:t>
                      </a:r>
                    </a:p>
                    <a:p>
                      <a:endParaRPr lang="ru-RU" dirty="0" smtClean="0"/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Предложение рассматривается как </a:t>
                      </a: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неполное, если в нем опущены: </a:t>
                      </a: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-  грамматическая основа или часть ее (– Он уехал? – Да, вчера).</a:t>
                      </a: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- обязательный распространитель грамматической основы. Без него смысл    предложения не понятен вне контекста </a:t>
                      </a: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(– Смотри, я уже нарисовал... – Что? – Как что? Наш дом и собаку). </a:t>
                      </a:r>
                      <a:endParaRPr lang="ru-RU" i="1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Односоставные предложения</a:t>
                      </a:r>
                    </a:p>
                    <a:p>
                      <a:endParaRPr lang="ru-RU" i="1" dirty="0" smtClean="0"/>
                    </a:p>
                    <a:p>
                      <a:r>
                        <a:rPr lang="ru-RU" i="1" dirty="0" smtClean="0"/>
                        <a:t>Предложение рассматривается как односоставное, если грамматическая</a:t>
                      </a:r>
                      <a:r>
                        <a:rPr lang="ru-RU" i="1" baseline="0" dirty="0" smtClean="0"/>
                        <a:t> основа состоит из одного главного члена. Второй главный член не нужен для понимания смысла предложения.</a:t>
                      </a: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-безличные (Стало жарко); </a:t>
                      </a: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-определенно-личные (Пойду); </a:t>
                      </a: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-неопределенно-личные (В дверь  позвонили); </a:t>
                      </a: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-обобщенно-личные (Это слово пишут с большой буквы); </a:t>
                      </a:r>
                    </a:p>
                    <a:p>
                      <a:r>
                        <a:rPr kumimoji="0" lang="ru-RU" sz="1800" b="1" i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-номинативные (назывные) (Весна...). </a:t>
                      </a:r>
                    </a:p>
                    <a:p>
                      <a:r>
                        <a:rPr lang="ru-RU" i="1" dirty="0" smtClean="0"/>
                        <a:t>Может быть полным и неполным.</a:t>
                      </a:r>
                      <a:endParaRPr lang="ru-RU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Сопоставьте предложение и его характеристику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/>
              <a:t>Я с вами на трамвае.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Вот парадный подъезд.</a:t>
            </a:r>
          </a:p>
          <a:p>
            <a:r>
              <a:rPr lang="ru-RU" dirty="0" smtClean="0"/>
              <a:t>- В дверь позвонили.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- Кто?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Вопросительное, </a:t>
            </a:r>
            <a:r>
              <a:rPr lang="ru-RU" dirty="0" smtClean="0"/>
              <a:t>неполное.</a:t>
            </a:r>
            <a:endParaRPr lang="ru-RU" dirty="0" smtClean="0"/>
          </a:p>
          <a:p>
            <a:r>
              <a:rPr lang="ru-RU" dirty="0" smtClean="0"/>
              <a:t>Односоставное, полное.</a:t>
            </a:r>
          </a:p>
          <a:p>
            <a:r>
              <a:rPr lang="ru-RU" dirty="0" smtClean="0"/>
              <a:t>Односоставное, назывное, полное.</a:t>
            </a:r>
          </a:p>
          <a:p>
            <a:r>
              <a:rPr lang="ru-RU" dirty="0" smtClean="0"/>
              <a:t>Двусоставное, неполное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Сопоставьте предложение и его характеристику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dirty="0" smtClean="0"/>
              <a:t>Я с вами на трамвае.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Вот парадный подъезд.</a:t>
            </a:r>
          </a:p>
          <a:p>
            <a:r>
              <a:rPr lang="ru-RU" dirty="0" smtClean="0"/>
              <a:t>- В дверь позвонили.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- Кто?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Двусоставное, неполное</a:t>
            </a:r>
          </a:p>
          <a:p>
            <a:r>
              <a:rPr lang="ru-RU" dirty="0" smtClean="0"/>
              <a:t>Односоставное, назывное, полное.</a:t>
            </a:r>
          </a:p>
          <a:p>
            <a:r>
              <a:rPr lang="ru-RU" dirty="0" smtClean="0"/>
              <a:t>Односоставное, полное.</a:t>
            </a:r>
          </a:p>
          <a:p>
            <a:pPr>
              <a:buFont typeface="Courier New" pitchFamily="49" charset="0"/>
              <a:buChar char="o"/>
            </a:pPr>
            <a:r>
              <a:rPr lang="ru-RU" dirty="0" smtClean="0"/>
              <a:t>Вопросительное, </a:t>
            </a:r>
            <a:r>
              <a:rPr lang="ru-RU" dirty="0" smtClean="0"/>
              <a:t>неполное</a:t>
            </a:r>
            <a:r>
              <a:rPr lang="ru-RU" dirty="0" smtClean="0"/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Тире в неполном предложении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Тире обычно ставится:</a:t>
            </a:r>
          </a:p>
          <a:p>
            <a:r>
              <a:rPr lang="ru-RU" sz="1600" dirty="0" smtClean="0"/>
              <a:t>1. При пропуске сказуемого (реже - других членов предложения), если оно восстанавливается из текста самого предложения, чаще всего сложного.</a:t>
            </a:r>
          </a:p>
          <a:p>
            <a:r>
              <a:rPr lang="ru-RU" sz="1600" dirty="0" smtClean="0"/>
              <a:t>Пример: Налево шумела забытая ель, направо – плакучая ива.</a:t>
            </a:r>
          </a:p>
          <a:p>
            <a:r>
              <a:rPr lang="ru-RU" sz="1600" dirty="0" smtClean="0"/>
              <a:t>2. Для обозначения пространственных, временных, количественных пределов.</a:t>
            </a:r>
          </a:p>
          <a:p>
            <a:r>
              <a:rPr lang="ru-RU" sz="1600" dirty="0" smtClean="0"/>
              <a:t>Пример: Поезд Москва – Астрахань отправляется. (от…до)</a:t>
            </a:r>
          </a:p>
          <a:p>
            <a:endParaRPr lang="ru-RU" sz="14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Тире обычно не ставится:</a:t>
            </a:r>
          </a:p>
          <a:p>
            <a:r>
              <a:rPr lang="ru-RU" sz="1800" dirty="0" smtClean="0"/>
              <a:t>1. В предложениях, для которых отсутствие сказуемого является нормой, поскольку оно подсказывается самим содержанием предложения.</a:t>
            </a:r>
          </a:p>
          <a:p>
            <a:r>
              <a:rPr lang="ru-RU" sz="1800" dirty="0" smtClean="0"/>
              <a:t>Пример: На улице огромные лужи.</a:t>
            </a:r>
          </a:p>
          <a:p>
            <a:r>
              <a:rPr lang="ru-RU" sz="1800" dirty="0" smtClean="0"/>
              <a:t>Снова дождь.</a:t>
            </a:r>
          </a:p>
          <a:p>
            <a:r>
              <a:rPr lang="ru-RU" sz="1800" dirty="0" smtClean="0"/>
              <a:t>Скрип шагов вдоль улиц белых, огоньки вдали.</a:t>
            </a:r>
          </a:p>
          <a:p>
            <a:r>
              <a:rPr lang="ru-RU" sz="1800" dirty="0" smtClean="0"/>
              <a:t>А в доме стук, ходьба.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/>
          <a:lstStyle/>
          <a:p>
            <a:pPr algn="ctr"/>
            <a:r>
              <a:rPr lang="ru-RU" dirty="0" smtClean="0"/>
              <a:t>Ответим на 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7239000" cy="5169876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Какие предложения называются неполными?</a:t>
            </a:r>
          </a:p>
          <a:p>
            <a:r>
              <a:rPr lang="ru-RU" sz="2800" dirty="0" smtClean="0"/>
              <a:t>Какие предложения называются полными?</a:t>
            </a:r>
          </a:p>
          <a:p>
            <a:r>
              <a:rPr lang="ru-RU" sz="2800" dirty="0" smtClean="0"/>
              <a:t>В чём отличие неполных предложений от односоставных?</a:t>
            </a:r>
          </a:p>
          <a:p>
            <a:r>
              <a:rPr lang="ru-RU" sz="2800" dirty="0" smtClean="0"/>
              <a:t>Когда в неполных предложениях ставится тире?</a:t>
            </a:r>
          </a:p>
          <a:p>
            <a:r>
              <a:rPr lang="ru-RU" sz="2800" dirty="0" smtClean="0"/>
              <a:t>Что нового узнали на уроке?</a:t>
            </a:r>
          </a:p>
          <a:p>
            <a:r>
              <a:rPr lang="ru-RU" sz="2800" dirty="0" smtClean="0"/>
              <a:t>Понравился ли урок?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164305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4400" i="1" dirty="0" smtClean="0">
                <a:solidFill>
                  <a:schemeClr val="bg1"/>
                </a:solidFill>
              </a:rPr>
              <a:t>Домашнее задание</a:t>
            </a:r>
            <a:endParaRPr lang="ru-RU" sz="4400" i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89098" y="3071810"/>
            <a:ext cx="3429000" cy="3143272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 fontScale="40000" lnSpcReduction="20000"/>
          </a:bodyPr>
          <a:lstStyle/>
          <a:p>
            <a:r>
              <a:rPr lang="ru-RU" dirty="0" smtClean="0"/>
              <a:t>?</a:t>
            </a:r>
          </a:p>
          <a:p>
            <a:r>
              <a:rPr lang="ru-RU" sz="6000" dirty="0" smtClean="0">
                <a:solidFill>
                  <a:schemeClr val="bg1"/>
                </a:solidFill>
              </a:rPr>
              <a:t>§</a:t>
            </a:r>
            <a:r>
              <a:rPr lang="ru-RU" sz="6000" dirty="0" smtClean="0">
                <a:solidFill>
                  <a:schemeClr val="bg1"/>
                </a:solidFill>
              </a:rPr>
              <a:t>185,</a:t>
            </a:r>
            <a:endParaRPr lang="ru-RU" sz="6000" dirty="0" smtClean="0">
              <a:solidFill>
                <a:schemeClr val="bg1"/>
              </a:solidFill>
            </a:endParaRPr>
          </a:p>
          <a:p>
            <a:r>
              <a:rPr lang="ru-RU" sz="6000" dirty="0" smtClean="0">
                <a:solidFill>
                  <a:schemeClr val="bg1"/>
                </a:solidFill>
              </a:rPr>
              <a:t>презентация по теме «Полные и неполные предложения» или составить тест по теме «Полные и неполные предложения» (5 теоретических вопросов и 10 практических)</a:t>
            </a:r>
            <a:endParaRPr lang="ru-RU" sz="6000" dirty="0"/>
          </a:p>
        </p:txBody>
      </p:sp>
      <p:pic>
        <p:nvPicPr>
          <p:cNvPr id="5" name="Рисунок 4" descr="Garden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357188" y="714356"/>
            <a:ext cx="4786316" cy="5214974"/>
          </a:xfrm>
        </p:spPr>
      </p:pic>
      <p:pic>
        <p:nvPicPr>
          <p:cNvPr id="6" name="Рисунок 5" descr="mp6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714356"/>
            <a:ext cx="4857783" cy="52149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5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</TotalTime>
  <Words>516</Words>
  <PresentationFormat>Экран (4:3)</PresentationFormat>
  <Paragraphs>82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Полные и неполные предложения</vt:lpstr>
      <vt:lpstr>Полные и неполные предложения</vt:lpstr>
      <vt:lpstr>Полные и неполные предложения</vt:lpstr>
      <vt:lpstr>В чём отличие неполных предложений от односоставных?</vt:lpstr>
      <vt:lpstr>Сопоставьте предложение и его характеристику</vt:lpstr>
      <vt:lpstr>Сопоставьте предложение и его характеристику</vt:lpstr>
      <vt:lpstr>Тире в неполном предложении</vt:lpstr>
      <vt:lpstr>Ответим на вопросы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Полные и неполные предложения</dc:title>
  <dc:creator>Дима</dc:creator>
  <cp:lastModifiedBy>Дима</cp:lastModifiedBy>
  <cp:revision>22</cp:revision>
  <dcterms:created xsi:type="dcterms:W3CDTF">2009-01-15T07:21:54Z</dcterms:created>
  <dcterms:modified xsi:type="dcterms:W3CDTF">2009-01-29T19:29:56Z</dcterms:modified>
</cp:coreProperties>
</file>