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9" r:id="rId3"/>
    <p:sldId id="258" r:id="rId4"/>
    <p:sldId id="265" r:id="rId5"/>
    <p:sldId id="266" r:id="rId6"/>
    <p:sldId id="257" r:id="rId7"/>
    <p:sldId id="263" r:id="rId8"/>
    <p:sldId id="262" r:id="rId9"/>
    <p:sldId id="260" r:id="rId10"/>
    <p:sldId id="269" r:id="rId11"/>
    <p:sldId id="267" r:id="rId12"/>
    <p:sldId id="264" r:id="rId13"/>
    <p:sldId id="261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59500" autoAdjust="0"/>
  </p:normalViewPr>
  <p:slideViewPr>
    <p:cSldViewPr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6A797-306A-41BB-BA7E-E8D71901299E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C9615-0473-4ED6-9714-DC290D8BBF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C9615-0473-4ED6-9714-DC290D8BBFCE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0D7DE9-9B69-4DD0-A851-6276BD124384}" type="datetimeFigureOut">
              <a:rPr lang="ru-RU" smtClean="0"/>
              <a:t>23.10.2008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68A89BA-A82A-4BE7-9E78-84B37D65113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George Gordon Byron</a:t>
            </a:r>
            <a:endParaRPr lang="ru-RU" sz="32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CC66"/>
                </a:solidFill>
              </a:rPr>
              <a:t>Джордж Гордон Байрон</a:t>
            </a:r>
            <a:endParaRPr lang="ru-RU" sz="3200" b="1" dirty="0">
              <a:solidFill>
                <a:srgbClr val="FFCC66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5984" y="0"/>
            <a:ext cx="50780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0"/>
            <a:ext cx="7358082" cy="6900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Greece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</a:rPr>
              <a:t>Греция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45016" y="0"/>
            <a:ext cx="4472609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Byron in Greece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</a:rPr>
              <a:t>Байрон в Греции</a:t>
            </a:r>
            <a:endParaRPr lang="ru-RU" sz="3200" b="1" dirty="0">
              <a:solidFill>
                <a:srgbClr val="FFC000"/>
              </a:solidFill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7555" y="-1"/>
            <a:ext cx="5786446" cy="6867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3050"/>
            <a:ext cx="3108355" cy="11620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Greece town of </a:t>
            </a:r>
            <a:r>
              <a:rPr lang="en-US" sz="2800" dirty="0" err="1" smtClean="0"/>
              <a:t>Missolonghi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00174"/>
            <a:ext cx="8072462" cy="5232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The  monument to Byron in Greece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</a:rPr>
              <a:t>Памятник  Байрону в Греции</a:t>
            </a:r>
            <a:endParaRPr lang="ru-RU" sz="2800" b="1" dirty="0">
              <a:solidFill>
                <a:srgbClr val="FFC000"/>
              </a:solidFill>
            </a:endParaRP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7554" y="785794"/>
            <a:ext cx="535785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3251231" cy="1162050"/>
          </a:xfrm>
        </p:spPr>
        <p:txBody>
          <a:bodyPr/>
          <a:lstStyle/>
          <a:p>
            <a:r>
              <a:rPr lang="en-US" dirty="0" smtClean="0"/>
              <a:t>George’ father, a poor army officer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Отец Джорджа, бедный армейский офицер</a:t>
            </a:r>
            <a:endParaRPr lang="ru-RU" sz="2400" b="1" dirty="0">
              <a:solidFill>
                <a:srgbClr val="FFC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13766" y="0"/>
            <a:ext cx="4906107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000496" y="0"/>
            <a:ext cx="4700821" cy="67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Cambridge University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470858"/>
            <a:ext cx="7429520" cy="5387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Cambridge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31290" y="1483223"/>
            <a:ext cx="7198362" cy="537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868" y="0"/>
            <a:ext cx="5240829" cy="6849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Isabella </a:t>
            </a:r>
            <a:r>
              <a:rPr lang="en-US" sz="2800" b="1" dirty="0" err="1" smtClean="0"/>
              <a:t>Milbanke</a:t>
            </a:r>
            <a:r>
              <a:rPr lang="en-US" sz="2800" b="1" dirty="0" smtClean="0"/>
              <a:t>, Byron’s wife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Изабелла </a:t>
            </a:r>
            <a:r>
              <a:rPr lang="ru-RU" sz="2400" b="1" dirty="0" err="1" smtClean="0">
                <a:solidFill>
                  <a:srgbClr val="FFC000"/>
                </a:solidFill>
              </a:rPr>
              <a:t>Милбэнк</a:t>
            </a:r>
            <a:r>
              <a:rPr lang="ru-RU" sz="2400" b="1" dirty="0" smtClean="0">
                <a:solidFill>
                  <a:srgbClr val="FFC000"/>
                </a:solidFill>
              </a:rPr>
              <a:t>, жена Байрона</a:t>
            </a:r>
            <a:endParaRPr lang="ru-RU" sz="2400" b="1" dirty="0">
              <a:solidFill>
                <a:srgbClr val="FFC000"/>
              </a:solidFill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0545" y="0"/>
            <a:ext cx="521208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Augusta </a:t>
            </a:r>
            <a:r>
              <a:rPr lang="en-US" sz="2800" b="1" dirty="0" err="1" smtClean="0"/>
              <a:t>Ada</a:t>
            </a:r>
            <a:r>
              <a:rPr lang="en-US" sz="2800" b="1" dirty="0" smtClean="0"/>
              <a:t>, Byron’s daughter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C000"/>
                </a:solidFill>
              </a:rPr>
              <a:t>Августа Ада, дочь Байрона</a:t>
            </a:r>
            <a:endParaRPr lang="ru-RU" sz="3200" dirty="0">
              <a:solidFill>
                <a:srgbClr val="FFC000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08885" y="0"/>
            <a:ext cx="523511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63217" y="0"/>
            <a:ext cx="50749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76</TotalTime>
  <Words>67</Words>
  <Application>Microsoft Office PowerPoint</Application>
  <PresentationFormat>Экран (4:3)</PresentationFormat>
  <Paragraphs>18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George Gordon Byron</vt:lpstr>
      <vt:lpstr>George’ father, a poor army officer</vt:lpstr>
      <vt:lpstr>Слайд 3</vt:lpstr>
      <vt:lpstr>Cambridge University</vt:lpstr>
      <vt:lpstr>Cambridge</vt:lpstr>
      <vt:lpstr>Слайд 6</vt:lpstr>
      <vt:lpstr>Isabella Milbanke, Byron’s wife</vt:lpstr>
      <vt:lpstr>Augusta Ada, Byron’s daughter</vt:lpstr>
      <vt:lpstr>Слайд 9</vt:lpstr>
      <vt:lpstr>Слайд 10</vt:lpstr>
      <vt:lpstr>Greece</vt:lpstr>
      <vt:lpstr>Byron in Greece</vt:lpstr>
      <vt:lpstr>The Greece town of Missolonghi</vt:lpstr>
      <vt:lpstr>The  monument to Byron in Greece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George Gordon Byron</dc:title>
  <dc:creator>МОУ СОШ № 24</dc:creator>
  <cp:lastModifiedBy>МОУ СОШ № 24</cp:lastModifiedBy>
  <cp:revision>8</cp:revision>
  <dcterms:created xsi:type="dcterms:W3CDTF">2008-10-23T18:46:37Z</dcterms:created>
  <dcterms:modified xsi:type="dcterms:W3CDTF">2008-10-23T20:02:55Z</dcterms:modified>
</cp:coreProperties>
</file>