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Default Extension="vml" ContentType="application/vnd.openxmlformats-officedocument.vmlDrawing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6" r:id="rId3"/>
    <p:sldId id="257" r:id="rId4"/>
    <p:sldId id="258" r:id="rId5"/>
    <p:sldId id="269" r:id="rId6"/>
    <p:sldId id="259" r:id="rId7"/>
    <p:sldId id="262" r:id="rId8"/>
    <p:sldId id="266" r:id="rId9"/>
    <p:sldId id="264" r:id="rId10"/>
    <p:sldId id="261" r:id="rId11"/>
    <p:sldId id="26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FDF673"/>
    <a:srgbClr val="F1DB7F"/>
    <a:srgbClr val="DFF27E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96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2DC5EA3-B6AF-4C6E-8F74-CD6BDBDC0F3B}" type="doc">
      <dgm:prSet loTypeId="urn:microsoft.com/office/officeart/2005/8/layout/orgChart1" loCatId="hierarchy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9AE85AA-F754-4F69-8478-D3B0B03E3F06}">
      <dgm:prSet custT="1"/>
      <dgm:spPr/>
      <dgm:t>
        <a:bodyPr/>
        <a:lstStyle/>
        <a:p>
          <a:pPr rtl="0"/>
          <a:r>
            <a:rPr lang="ru-RU" sz="4000" dirty="0" smtClean="0">
              <a:latin typeface="Verdana" pitchFamily="34" charset="0"/>
            </a:rPr>
            <a:t>ПЛОД</a:t>
          </a:r>
          <a:endParaRPr lang="ru-RU" sz="4000" dirty="0">
            <a:latin typeface="Verdana" pitchFamily="34" charset="0"/>
          </a:endParaRPr>
        </a:p>
      </dgm:t>
    </dgm:pt>
    <dgm:pt modelId="{EA1CBD48-64D8-4AFF-AB46-F05008E60643}" type="parTrans" cxnId="{32E7936E-7437-4E47-8235-6C9D347C20C0}">
      <dgm:prSet/>
      <dgm:spPr/>
      <dgm:t>
        <a:bodyPr/>
        <a:lstStyle/>
        <a:p>
          <a:endParaRPr lang="ru-RU"/>
        </a:p>
      </dgm:t>
    </dgm:pt>
    <dgm:pt modelId="{CE0FBF36-D4E0-4062-9D28-4ECDB7AA6D69}" type="sibTrans" cxnId="{32E7936E-7437-4E47-8235-6C9D347C20C0}">
      <dgm:prSet/>
      <dgm:spPr/>
      <dgm:t>
        <a:bodyPr/>
        <a:lstStyle/>
        <a:p>
          <a:endParaRPr lang="ru-RU"/>
        </a:p>
      </dgm:t>
    </dgm:pt>
    <dgm:pt modelId="{3E841E1B-584C-4618-8E5D-A5F073E296EA}">
      <dgm:prSet/>
      <dgm:spPr/>
      <dgm:t>
        <a:bodyPr/>
        <a:lstStyle/>
        <a:p>
          <a:pPr rtl="0"/>
          <a:r>
            <a:rPr lang="ru-RU" dirty="0" smtClean="0"/>
            <a:t>РАЗВИВАЕТСЯ ИЗ ЦВЕТКА</a:t>
          </a:r>
          <a:endParaRPr lang="ru-RU" dirty="0"/>
        </a:p>
      </dgm:t>
    </dgm:pt>
    <dgm:pt modelId="{2B62375D-BFA2-48A6-8911-1E72F71C9D00}" type="parTrans" cxnId="{FB718FB5-E02F-44CB-B599-BCA1AD52AB9A}">
      <dgm:prSet/>
      <dgm:spPr/>
      <dgm:t>
        <a:bodyPr/>
        <a:lstStyle/>
        <a:p>
          <a:endParaRPr lang="ru-RU"/>
        </a:p>
      </dgm:t>
    </dgm:pt>
    <dgm:pt modelId="{860C0602-DE7F-497A-9AAA-609852E41F5C}" type="sibTrans" cxnId="{FB718FB5-E02F-44CB-B599-BCA1AD52AB9A}">
      <dgm:prSet/>
      <dgm:spPr/>
      <dgm:t>
        <a:bodyPr/>
        <a:lstStyle/>
        <a:p>
          <a:endParaRPr lang="ru-RU"/>
        </a:p>
      </dgm:t>
    </dgm:pt>
    <dgm:pt modelId="{38EB1ECA-4366-40BF-95AE-41FF78D9A7A0}">
      <dgm:prSet/>
      <dgm:spPr/>
      <dgm:t>
        <a:bodyPr/>
        <a:lstStyle/>
        <a:p>
          <a:pPr rtl="0"/>
          <a:r>
            <a:rPr lang="ru-RU" dirty="0" smtClean="0"/>
            <a:t>СОДЕРЖИТ СЕМЕНА</a:t>
          </a:r>
          <a:endParaRPr lang="ru-RU" dirty="0"/>
        </a:p>
      </dgm:t>
    </dgm:pt>
    <dgm:pt modelId="{D4E3082B-6217-40E8-801E-77C65BD4B21B}" type="parTrans" cxnId="{33452AA3-9701-48EF-B9C9-162512D1C3B4}">
      <dgm:prSet/>
      <dgm:spPr/>
      <dgm:t>
        <a:bodyPr/>
        <a:lstStyle/>
        <a:p>
          <a:endParaRPr lang="ru-RU"/>
        </a:p>
      </dgm:t>
    </dgm:pt>
    <dgm:pt modelId="{0DFDDB43-A1E7-4699-A4D4-1BFC29341D6F}" type="sibTrans" cxnId="{33452AA3-9701-48EF-B9C9-162512D1C3B4}">
      <dgm:prSet/>
      <dgm:spPr/>
      <dgm:t>
        <a:bodyPr/>
        <a:lstStyle/>
        <a:p>
          <a:endParaRPr lang="ru-RU"/>
        </a:p>
      </dgm:t>
    </dgm:pt>
    <dgm:pt modelId="{23BA38ED-7BF0-49B2-9CEF-63C9BB6A9D88}">
      <dgm:prSet custT="1"/>
      <dgm:spPr/>
      <dgm:t>
        <a:bodyPr/>
        <a:lstStyle/>
        <a:p>
          <a:pPr rtl="0"/>
          <a:r>
            <a:rPr lang="ru-RU" sz="2400" dirty="0" smtClean="0">
              <a:latin typeface="Verdana" pitchFamily="34" charset="0"/>
            </a:rPr>
            <a:t>ОРГАН РАЗМНОЖЕНИЯ                    ЦВЕТКОВЫХ РАСТЕНИЙ</a:t>
          </a:r>
          <a:endParaRPr lang="ru-RU" sz="2400" dirty="0">
            <a:latin typeface="Verdana" pitchFamily="34" charset="0"/>
          </a:endParaRPr>
        </a:p>
      </dgm:t>
    </dgm:pt>
    <dgm:pt modelId="{DD371BC0-CA40-4535-97F3-B4D0FB31E823}" type="parTrans" cxnId="{A0572D11-2BC7-480F-AD99-2CC252835518}">
      <dgm:prSet/>
      <dgm:spPr/>
      <dgm:t>
        <a:bodyPr/>
        <a:lstStyle/>
        <a:p>
          <a:endParaRPr lang="ru-RU"/>
        </a:p>
      </dgm:t>
    </dgm:pt>
    <dgm:pt modelId="{B1CC61DE-4B88-44CC-BF33-33A4E9F38479}" type="sibTrans" cxnId="{A0572D11-2BC7-480F-AD99-2CC252835518}">
      <dgm:prSet/>
      <dgm:spPr/>
      <dgm:t>
        <a:bodyPr/>
        <a:lstStyle/>
        <a:p>
          <a:endParaRPr lang="ru-RU"/>
        </a:p>
      </dgm:t>
    </dgm:pt>
    <dgm:pt modelId="{566616F7-D70A-4621-9BE3-639DFEF0BEDA}" type="pres">
      <dgm:prSet presAssocID="{22DC5EA3-B6AF-4C6E-8F74-CD6BDBDC0F3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C64D8D0-A916-4296-8982-DED58390BE85}" type="pres">
      <dgm:prSet presAssocID="{89AE85AA-F754-4F69-8478-D3B0B03E3F06}" presName="hierRoot1" presStyleCnt="0">
        <dgm:presLayoutVars>
          <dgm:hierBranch val="init"/>
        </dgm:presLayoutVars>
      </dgm:prSet>
      <dgm:spPr/>
    </dgm:pt>
    <dgm:pt modelId="{34FD89E6-B4E3-44B9-A1F4-0283E7595B65}" type="pres">
      <dgm:prSet presAssocID="{89AE85AA-F754-4F69-8478-D3B0B03E3F06}" presName="rootComposite1" presStyleCnt="0"/>
      <dgm:spPr/>
    </dgm:pt>
    <dgm:pt modelId="{F9458DFF-174E-446E-8EA3-4A0B0ECDE1EF}" type="pres">
      <dgm:prSet presAssocID="{89AE85AA-F754-4F69-8478-D3B0B03E3F06}" presName="rootText1" presStyleLbl="node0" presStyleIdx="0" presStyleCnt="1" custScaleX="160335" custScaleY="125969" custLinFactNeighborX="0" custLinFactNeighborY="-6643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31D66C8-726C-4C57-9E76-B0BDE3059D02}" type="pres">
      <dgm:prSet presAssocID="{89AE85AA-F754-4F69-8478-D3B0B03E3F06}" presName="rootConnector1" presStyleLbl="node1" presStyleIdx="0" presStyleCnt="0"/>
      <dgm:spPr/>
      <dgm:t>
        <a:bodyPr/>
        <a:lstStyle/>
        <a:p>
          <a:endParaRPr lang="ru-RU"/>
        </a:p>
      </dgm:t>
    </dgm:pt>
    <dgm:pt modelId="{B0CCD365-BE99-49A0-9F8C-B3BF168E78FD}" type="pres">
      <dgm:prSet presAssocID="{89AE85AA-F754-4F69-8478-D3B0B03E3F06}" presName="hierChild2" presStyleCnt="0"/>
      <dgm:spPr/>
    </dgm:pt>
    <dgm:pt modelId="{B3E3F647-C732-4AB4-A62E-6C26D2A9E4E9}" type="pres">
      <dgm:prSet presAssocID="{DD371BC0-CA40-4535-97F3-B4D0FB31E823}" presName="Name37" presStyleLbl="parChTrans1D2" presStyleIdx="0" presStyleCnt="3"/>
      <dgm:spPr/>
      <dgm:t>
        <a:bodyPr/>
        <a:lstStyle/>
        <a:p>
          <a:endParaRPr lang="ru-RU"/>
        </a:p>
      </dgm:t>
    </dgm:pt>
    <dgm:pt modelId="{5320DC2D-1439-448F-8815-EAE3D7997E67}" type="pres">
      <dgm:prSet presAssocID="{23BA38ED-7BF0-49B2-9CEF-63C9BB6A9D88}" presName="hierRoot2" presStyleCnt="0">
        <dgm:presLayoutVars>
          <dgm:hierBranch val="init"/>
        </dgm:presLayoutVars>
      </dgm:prSet>
      <dgm:spPr/>
    </dgm:pt>
    <dgm:pt modelId="{F2A8CA93-5F09-44EE-953F-9913B9A68254}" type="pres">
      <dgm:prSet presAssocID="{23BA38ED-7BF0-49B2-9CEF-63C9BB6A9D88}" presName="rootComposite" presStyleCnt="0"/>
      <dgm:spPr/>
    </dgm:pt>
    <dgm:pt modelId="{00A2B1D8-30F5-40BF-9BDA-0B3261F7BDF7}" type="pres">
      <dgm:prSet presAssocID="{23BA38ED-7BF0-49B2-9CEF-63C9BB6A9D88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0C07B93-E30B-4517-AA47-F385F0F82F08}" type="pres">
      <dgm:prSet presAssocID="{23BA38ED-7BF0-49B2-9CEF-63C9BB6A9D88}" presName="rootConnector" presStyleLbl="node2" presStyleIdx="0" presStyleCnt="3"/>
      <dgm:spPr/>
      <dgm:t>
        <a:bodyPr/>
        <a:lstStyle/>
        <a:p>
          <a:endParaRPr lang="ru-RU"/>
        </a:p>
      </dgm:t>
    </dgm:pt>
    <dgm:pt modelId="{F97F4230-DB7D-4604-824D-5C69A2F5B560}" type="pres">
      <dgm:prSet presAssocID="{23BA38ED-7BF0-49B2-9CEF-63C9BB6A9D88}" presName="hierChild4" presStyleCnt="0"/>
      <dgm:spPr/>
    </dgm:pt>
    <dgm:pt modelId="{C716A6E0-29BF-483A-9A08-C24DA91B952A}" type="pres">
      <dgm:prSet presAssocID="{23BA38ED-7BF0-49B2-9CEF-63C9BB6A9D88}" presName="hierChild5" presStyleCnt="0"/>
      <dgm:spPr/>
    </dgm:pt>
    <dgm:pt modelId="{28D279E1-0788-4486-A032-DA575BFE4D40}" type="pres">
      <dgm:prSet presAssocID="{2B62375D-BFA2-48A6-8911-1E72F71C9D00}" presName="Name37" presStyleLbl="parChTrans1D2" presStyleIdx="1" presStyleCnt="3"/>
      <dgm:spPr/>
      <dgm:t>
        <a:bodyPr/>
        <a:lstStyle/>
        <a:p>
          <a:endParaRPr lang="ru-RU"/>
        </a:p>
      </dgm:t>
    </dgm:pt>
    <dgm:pt modelId="{52DECCE8-C096-42E9-970A-ED187F82EE94}" type="pres">
      <dgm:prSet presAssocID="{3E841E1B-584C-4618-8E5D-A5F073E296EA}" presName="hierRoot2" presStyleCnt="0">
        <dgm:presLayoutVars>
          <dgm:hierBranch val="init"/>
        </dgm:presLayoutVars>
      </dgm:prSet>
      <dgm:spPr/>
    </dgm:pt>
    <dgm:pt modelId="{26B8EF95-27B3-450C-9C5C-21FE6F6D0B87}" type="pres">
      <dgm:prSet presAssocID="{3E841E1B-584C-4618-8E5D-A5F073E296EA}" presName="rootComposite" presStyleCnt="0"/>
      <dgm:spPr/>
    </dgm:pt>
    <dgm:pt modelId="{A3EE23C3-D49E-4752-B515-FD6EA25BE2FA}" type="pres">
      <dgm:prSet presAssocID="{3E841E1B-584C-4618-8E5D-A5F073E296EA}" presName="rootText" presStyleLbl="node2" presStyleIdx="1" presStyleCnt="3" custScaleY="9848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80AA939-334F-4B61-8809-2DCA66DF1632}" type="pres">
      <dgm:prSet presAssocID="{3E841E1B-584C-4618-8E5D-A5F073E296EA}" presName="rootConnector" presStyleLbl="node2" presStyleIdx="1" presStyleCnt="3"/>
      <dgm:spPr/>
      <dgm:t>
        <a:bodyPr/>
        <a:lstStyle/>
        <a:p>
          <a:endParaRPr lang="ru-RU"/>
        </a:p>
      </dgm:t>
    </dgm:pt>
    <dgm:pt modelId="{F95C7864-B01E-4ACB-8564-42F4C8529701}" type="pres">
      <dgm:prSet presAssocID="{3E841E1B-584C-4618-8E5D-A5F073E296EA}" presName="hierChild4" presStyleCnt="0"/>
      <dgm:spPr/>
    </dgm:pt>
    <dgm:pt modelId="{8DB51A5A-BBB3-4EDB-8C2F-7FC5E300151A}" type="pres">
      <dgm:prSet presAssocID="{3E841E1B-584C-4618-8E5D-A5F073E296EA}" presName="hierChild5" presStyleCnt="0"/>
      <dgm:spPr/>
    </dgm:pt>
    <dgm:pt modelId="{0C26CD2F-0AF8-48D6-BDB0-5CFEE68B2907}" type="pres">
      <dgm:prSet presAssocID="{D4E3082B-6217-40E8-801E-77C65BD4B21B}" presName="Name37" presStyleLbl="parChTrans1D2" presStyleIdx="2" presStyleCnt="3"/>
      <dgm:spPr/>
      <dgm:t>
        <a:bodyPr/>
        <a:lstStyle/>
        <a:p>
          <a:endParaRPr lang="ru-RU"/>
        </a:p>
      </dgm:t>
    </dgm:pt>
    <dgm:pt modelId="{C9C5E8F0-1992-4869-BAD1-6B7B955482AC}" type="pres">
      <dgm:prSet presAssocID="{38EB1ECA-4366-40BF-95AE-41FF78D9A7A0}" presName="hierRoot2" presStyleCnt="0">
        <dgm:presLayoutVars>
          <dgm:hierBranch val="init"/>
        </dgm:presLayoutVars>
      </dgm:prSet>
      <dgm:spPr/>
    </dgm:pt>
    <dgm:pt modelId="{681499B4-D715-4FEC-88BF-D68F12A4AA46}" type="pres">
      <dgm:prSet presAssocID="{38EB1ECA-4366-40BF-95AE-41FF78D9A7A0}" presName="rootComposite" presStyleCnt="0"/>
      <dgm:spPr/>
    </dgm:pt>
    <dgm:pt modelId="{FD8B85CE-7691-42C7-B799-614FB8173733}" type="pres">
      <dgm:prSet presAssocID="{38EB1ECA-4366-40BF-95AE-41FF78D9A7A0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A878A24-3699-4470-A7B8-B1824A4E146D}" type="pres">
      <dgm:prSet presAssocID="{38EB1ECA-4366-40BF-95AE-41FF78D9A7A0}" presName="rootConnector" presStyleLbl="node2" presStyleIdx="2" presStyleCnt="3"/>
      <dgm:spPr/>
      <dgm:t>
        <a:bodyPr/>
        <a:lstStyle/>
        <a:p>
          <a:endParaRPr lang="ru-RU"/>
        </a:p>
      </dgm:t>
    </dgm:pt>
    <dgm:pt modelId="{F202BBFC-9595-46C9-8512-FD7444DF2D2F}" type="pres">
      <dgm:prSet presAssocID="{38EB1ECA-4366-40BF-95AE-41FF78D9A7A0}" presName="hierChild4" presStyleCnt="0"/>
      <dgm:spPr/>
    </dgm:pt>
    <dgm:pt modelId="{7913CE52-3E26-4AC3-BBF0-D2110A6CD34A}" type="pres">
      <dgm:prSet presAssocID="{38EB1ECA-4366-40BF-95AE-41FF78D9A7A0}" presName="hierChild5" presStyleCnt="0"/>
      <dgm:spPr/>
    </dgm:pt>
    <dgm:pt modelId="{5A780023-8262-4D9B-BB16-FD78F9FED99F}" type="pres">
      <dgm:prSet presAssocID="{89AE85AA-F754-4F69-8478-D3B0B03E3F06}" presName="hierChild3" presStyleCnt="0"/>
      <dgm:spPr/>
    </dgm:pt>
  </dgm:ptLst>
  <dgm:cxnLst>
    <dgm:cxn modelId="{2FD10E66-A68B-4E78-AE44-30FCB60DB87F}" type="presOf" srcId="{3E841E1B-584C-4618-8E5D-A5F073E296EA}" destId="{E80AA939-334F-4B61-8809-2DCA66DF1632}" srcOrd="1" destOrd="0" presId="urn:microsoft.com/office/officeart/2005/8/layout/orgChart1"/>
    <dgm:cxn modelId="{A0572D11-2BC7-480F-AD99-2CC252835518}" srcId="{89AE85AA-F754-4F69-8478-D3B0B03E3F06}" destId="{23BA38ED-7BF0-49B2-9CEF-63C9BB6A9D88}" srcOrd="0" destOrd="0" parTransId="{DD371BC0-CA40-4535-97F3-B4D0FB31E823}" sibTransId="{B1CC61DE-4B88-44CC-BF33-33A4E9F38479}"/>
    <dgm:cxn modelId="{2900DA2B-ABFB-4D07-9216-638244757451}" type="presOf" srcId="{38EB1ECA-4366-40BF-95AE-41FF78D9A7A0}" destId="{5A878A24-3699-4470-A7B8-B1824A4E146D}" srcOrd="1" destOrd="0" presId="urn:microsoft.com/office/officeart/2005/8/layout/orgChart1"/>
    <dgm:cxn modelId="{33452AA3-9701-48EF-B9C9-162512D1C3B4}" srcId="{89AE85AA-F754-4F69-8478-D3B0B03E3F06}" destId="{38EB1ECA-4366-40BF-95AE-41FF78D9A7A0}" srcOrd="2" destOrd="0" parTransId="{D4E3082B-6217-40E8-801E-77C65BD4B21B}" sibTransId="{0DFDDB43-A1E7-4699-A4D4-1BFC29341D6F}"/>
    <dgm:cxn modelId="{32E7936E-7437-4E47-8235-6C9D347C20C0}" srcId="{22DC5EA3-B6AF-4C6E-8F74-CD6BDBDC0F3B}" destId="{89AE85AA-F754-4F69-8478-D3B0B03E3F06}" srcOrd="0" destOrd="0" parTransId="{EA1CBD48-64D8-4AFF-AB46-F05008E60643}" sibTransId="{CE0FBF36-D4E0-4062-9D28-4ECDB7AA6D69}"/>
    <dgm:cxn modelId="{7A9606E3-56D1-448E-860C-877B2E9C0677}" type="presOf" srcId="{D4E3082B-6217-40E8-801E-77C65BD4B21B}" destId="{0C26CD2F-0AF8-48D6-BDB0-5CFEE68B2907}" srcOrd="0" destOrd="0" presId="urn:microsoft.com/office/officeart/2005/8/layout/orgChart1"/>
    <dgm:cxn modelId="{C9E9B11B-BEB4-4531-BFF5-1615818A33D1}" type="presOf" srcId="{22DC5EA3-B6AF-4C6E-8F74-CD6BDBDC0F3B}" destId="{566616F7-D70A-4621-9BE3-639DFEF0BEDA}" srcOrd="0" destOrd="0" presId="urn:microsoft.com/office/officeart/2005/8/layout/orgChart1"/>
    <dgm:cxn modelId="{A2016657-6F69-4EB6-9AFB-6D06B05AB387}" type="presOf" srcId="{3E841E1B-584C-4618-8E5D-A5F073E296EA}" destId="{A3EE23C3-D49E-4752-B515-FD6EA25BE2FA}" srcOrd="0" destOrd="0" presId="urn:microsoft.com/office/officeart/2005/8/layout/orgChart1"/>
    <dgm:cxn modelId="{27E44C76-3039-475B-926E-6897D1A21708}" type="presOf" srcId="{89AE85AA-F754-4F69-8478-D3B0B03E3F06}" destId="{F9458DFF-174E-446E-8EA3-4A0B0ECDE1EF}" srcOrd="0" destOrd="0" presId="urn:microsoft.com/office/officeart/2005/8/layout/orgChart1"/>
    <dgm:cxn modelId="{F936E033-B9BF-4ADC-A945-9DA0CA878BE9}" type="presOf" srcId="{38EB1ECA-4366-40BF-95AE-41FF78D9A7A0}" destId="{FD8B85CE-7691-42C7-B799-614FB8173733}" srcOrd="0" destOrd="0" presId="urn:microsoft.com/office/officeart/2005/8/layout/orgChart1"/>
    <dgm:cxn modelId="{775BB79A-BD36-47F8-AA7A-38D97CE8AF3A}" type="presOf" srcId="{23BA38ED-7BF0-49B2-9CEF-63C9BB6A9D88}" destId="{00A2B1D8-30F5-40BF-9BDA-0B3261F7BDF7}" srcOrd="0" destOrd="0" presId="urn:microsoft.com/office/officeart/2005/8/layout/orgChart1"/>
    <dgm:cxn modelId="{74EAB264-369A-4572-A303-004E40E9A1C4}" type="presOf" srcId="{89AE85AA-F754-4F69-8478-D3B0B03E3F06}" destId="{D31D66C8-726C-4C57-9E76-B0BDE3059D02}" srcOrd="1" destOrd="0" presId="urn:microsoft.com/office/officeart/2005/8/layout/orgChart1"/>
    <dgm:cxn modelId="{FB718FB5-E02F-44CB-B599-BCA1AD52AB9A}" srcId="{89AE85AA-F754-4F69-8478-D3B0B03E3F06}" destId="{3E841E1B-584C-4618-8E5D-A5F073E296EA}" srcOrd="1" destOrd="0" parTransId="{2B62375D-BFA2-48A6-8911-1E72F71C9D00}" sibTransId="{860C0602-DE7F-497A-9AAA-609852E41F5C}"/>
    <dgm:cxn modelId="{0FA57D2D-6DCA-432B-B7E9-15AF748105DB}" type="presOf" srcId="{2B62375D-BFA2-48A6-8911-1E72F71C9D00}" destId="{28D279E1-0788-4486-A032-DA575BFE4D40}" srcOrd="0" destOrd="0" presId="urn:microsoft.com/office/officeart/2005/8/layout/orgChart1"/>
    <dgm:cxn modelId="{383B9975-0C37-4475-92FF-59F5DD0A9A86}" type="presOf" srcId="{23BA38ED-7BF0-49B2-9CEF-63C9BB6A9D88}" destId="{A0C07B93-E30B-4517-AA47-F385F0F82F08}" srcOrd="1" destOrd="0" presId="urn:microsoft.com/office/officeart/2005/8/layout/orgChart1"/>
    <dgm:cxn modelId="{3E655AE0-7E40-4917-8E84-33CFD934C37B}" type="presOf" srcId="{DD371BC0-CA40-4535-97F3-B4D0FB31E823}" destId="{B3E3F647-C732-4AB4-A62E-6C26D2A9E4E9}" srcOrd="0" destOrd="0" presId="urn:microsoft.com/office/officeart/2005/8/layout/orgChart1"/>
    <dgm:cxn modelId="{794FDA91-7D17-457C-A783-EA15BBD2AF12}" type="presParOf" srcId="{566616F7-D70A-4621-9BE3-639DFEF0BEDA}" destId="{9C64D8D0-A916-4296-8982-DED58390BE85}" srcOrd="0" destOrd="0" presId="urn:microsoft.com/office/officeart/2005/8/layout/orgChart1"/>
    <dgm:cxn modelId="{2DAAA575-E39A-4A67-BE31-407881424331}" type="presParOf" srcId="{9C64D8D0-A916-4296-8982-DED58390BE85}" destId="{34FD89E6-B4E3-44B9-A1F4-0283E7595B65}" srcOrd="0" destOrd="0" presId="urn:microsoft.com/office/officeart/2005/8/layout/orgChart1"/>
    <dgm:cxn modelId="{0F177A88-4AFC-4909-A10F-BF491F9171E9}" type="presParOf" srcId="{34FD89E6-B4E3-44B9-A1F4-0283E7595B65}" destId="{F9458DFF-174E-446E-8EA3-4A0B0ECDE1EF}" srcOrd="0" destOrd="0" presId="urn:microsoft.com/office/officeart/2005/8/layout/orgChart1"/>
    <dgm:cxn modelId="{CAD739CC-C071-4DD0-8158-7B23C77F7092}" type="presParOf" srcId="{34FD89E6-B4E3-44B9-A1F4-0283E7595B65}" destId="{D31D66C8-726C-4C57-9E76-B0BDE3059D02}" srcOrd="1" destOrd="0" presId="urn:microsoft.com/office/officeart/2005/8/layout/orgChart1"/>
    <dgm:cxn modelId="{621F8420-9031-42AA-9734-05F4C9DBBF83}" type="presParOf" srcId="{9C64D8D0-A916-4296-8982-DED58390BE85}" destId="{B0CCD365-BE99-49A0-9F8C-B3BF168E78FD}" srcOrd="1" destOrd="0" presId="urn:microsoft.com/office/officeart/2005/8/layout/orgChart1"/>
    <dgm:cxn modelId="{86A1FEFE-46D6-411B-B744-7345CE5D122E}" type="presParOf" srcId="{B0CCD365-BE99-49A0-9F8C-B3BF168E78FD}" destId="{B3E3F647-C732-4AB4-A62E-6C26D2A9E4E9}" srcOrd="0" destOrd="0" presId="urn:microsoft.com/office/officeart/2005/8/layout/orgChart1"/>
    <dgm:cxn modelId="{DF4C2BC8-17D0-4B52-A2AF-6F0CC53765D2}" type="presParOf" srcId="{B0CCD365-BE99-49A0-9F8C-B3BF168E78FD}" destId="{5320DC2D-1439-448F-8815-EAE3D7997E67}" srcOrd="1" destOrd="0" presId="urn:microsoft.com/office/officeart/2005/8/layout/orgChart1"/>
    <dgm:cxn modelId="{F9FE0CBA-91CF-4E25-B2EC-A499D28332A9}" type="presParOf" srcId="{5320DC2D-1439-448F-8815-EAE3D7997E67}" destId="{F2A8CA93-5F09-44EE-953F-9913B9A68254}" srcOrd="0" destOrd="0" presId="urn:microsoft.com/office/officeart/2005/8/layout/orgChart1"/>
    <dgm:cxn modelId="{D8C9913C-71FB-474C-B1FB-6393DBF98A2A}" type="presParOf" srcId="{F2A8CA93-5F09-44EE-953F-9913B9A68254}" destId="{00A2B1D8-30F5-40BF-9BDA-0B3261F7BDF7}" srcOrd="0" destOrd="0" presId="urn:microsoft.com/office/officeart/2005/8/layout/orgChart1"/>
    <dgm:cxn modelId="{E408EEED-C573-49F5-A321-E02B5972BC04}" type="presParOf" srcId="{F2A8CA93-5F09-44EE-953F-9913B9A68254}" destId="{A0C07B93-E30B-4517-AA47-F385F0F82F08}" srcOrd="1" destOrd="0" presId="urn:microsoft.com/office/officeart/2005/8/layout/orgChart1"/>
    <dgm:cxn modelId="{03EFE7CF-45B6-4B1A-BD23-A26BF929FC25}" type="presParOf" srcId="{5320DC2D-1439-448F-8815-EAE3D7997E67}" destId="{F97F4230-DB7D-4604-824D-5C69A2F5B560}" srcOrd="1" destOrd="0" presId="urn:microsoft.com/office/officeart/2005/8/layout/orgChart1"/>
    <dgm:cxn modelId="{70248CE2-5F6A-4EDE-AE00-08E6BA12F42D}" type="presParOf" srcId="{5320DC2D-1439-448F-8815-EAE3D7997E67}" destId="{C716A6E0-29BF-483A-9A08-C24DA91B952A}" srcOrd="2" destOrd="0" presId="urn:microsoft.com/office/officeart/2005/8/layout/orgChart1"/>
    <dgm:cxn modelId="{2AD2817F-2EBE-422D-8CD3-771189559003}" type="presParOf" srcId="{B0CCD365-BE99-49A0-9F8C-B3BF168E78FD}" destId="{28D279E1-0788-4486-A032-DA575BFE4D40}" srcOrd="2" destOrd="0" presId="urn:microsoft.com/office/officeart/2005/8/layout/orgChart1"/>
    <dgm:cxn modelId="{E6F078E2-BDDB-4005-9364-04C08BAF6155}" type="presParOf" srcId="{B0CCD365-BE99-49A0-9F8C-B3BF168E78FD}" destId="{52DECCE8-C096-42E9-970A-ED187F82EE94}" srcOrd="3" destOrd="0" presId="urn:microsoft.com/office/officeart/2005/8/layout/orgChart1"/>
    <dgm:cxn modelId="{778E1205-A450-438D-A735-5D152482F183}" type="presParOf" srcId="{52DECCE8-C096-42E9-970A-ED187F82EE94}" destId="{26B8EF95-27B3-450C-9C5C-21FE6F6D0B87}" srcOrd="0" destOrd="0" presId="urn:microsoft.com/office/officeart/2005/8/layout/orgChart1"/>
    <dgm:cxn modelId="{3AF260C2-D623-4D00-A58F-3CA0BBEE80FD}" type="presParOf" srcId="{26B8EF95-27B3-450C-9C5C-21FE6F6D0B87}" destId="{A3EE23C3-D49E-4752-B515-FD6EA25BE2FA}" srcOrd="0" destOrd="0" presId="urn:microsoft.com/office/officeart/2005/8/layout/orgChart1"/>
    <dgm:cxn modelId="{CEA72A87-AA97-4DB0-9148-6C936E2382D3}" type="presParOf" srcId="{26B8EF95-27B3-450C-9C5C-21FE6F6D0B87}" destId="{E80AA939-334F-4B61-8809-2DCA66DF1632}" srcOrd="1" destOrd="0" presId="urn:microsoft.com/office/officeart/2005/8/layout/orgChart1"/>
    <dgm:cxn modelId="{1BA37BF5-6D54-454A-861B-3FD12516114B}" type="presParOf" srcId="{52DECCE8-C096-42E9-970A-ED187F82EE94}" destId="{F95C7864-B01E-4ACB-8564-42F4C8529701}" srcOrd="1" destOrd="0" presId="urn:microsoft.com/office/officeart/2005/8/layout/orgChart1"/>
    <dgm:cxn modelId="{F9C36C69-563B-4AA6-BE4D-7B27216B1D1E}" type="presParOf" srcId="{52DECCE8-C096-42E9-970A-ED187F82EE94}" destId="{8DB51A5A-BBB3-4EDB-8C2F-7FC5E300151A}" srcOrd="2" destOrd="0" presId="urn:microsoft.com/office/officeart/2005/8/layout/orgChart1"/>
    <dgm:cxn modelId="{57A66410-505F-4CFB-8F57-A1C52953E85B}" type="presParOf" srcId="{B0CCD365-BE99-49A0-9F8C-B3BF168E78FD}" destId="{0C26CD2F-0AF8-48D6-BDB0-5CFEE68B2907}" srcOrd="4" destOrd="0" presId="urn:microsoft.com/office/officeart/2005/8/layout/orgChart1"/>
    <dgm:cxn modelId="{39177EB1-AFCE-41C4-AE75-F89AC6E7DC21}" type="presParOf" srcId="{B0CCD365-BE99-49A0-9F8C-B3BF168E78FD}" destId="{C9C5E8F0-1992-4869-BAD1-6B7B955482AC}" srcOrd="5" destOrd="0" presId="urn:microsoft.com/office/officeart/2005/8/layout/orgChart1"/>
    <dgm:cxn modelId="{880BDD6B-6F56-4FB4-B8EA-11EA04FD7FB1}" type="presParOf" srcId="{C9C5E8F0-1992-4869-BAD1-6B7B955482AC}" destId="{681499B4-D715-4FEC-88BF-D68F12A4AA46}" srcOrd="0" destOrd="0" presId="urn:microsoft.com/office/officeart/2005/8/layout/orgChart1"/>
    <dgm:cxn modelId="{5E3CF627-A8B6-45EC-9952-C1BC33E1463C}" type="presParOf" srcId="{681499B4-D715-4FEC-88BF-D68F12A4AA46}" destId="{FD8B85CE-7691-42C7-B799-614FB8173733}" srcOrd="0" destOrd="0" presId="urn:microsoft.com/office/officeart/2005/8/layout/orgChart1"/>
    <dgm:cxn modelId="{1DF17E34-6963-458B-85CE-218E7BBEC4C8}" type="presParOf" srcId="{681499B4-D715-4FEC-88BF-D68F12A4AA46}" destId="{5A878A24-3699-4470-A7B8-B1824A4E146D}" srcOrd="1" destOrd="0" presId="urn:microsoft.com/office/officeart/2005/8/layout/orgChart1"/>
    <dgm:cxn modelId="{C0156DA5-5BD7-4C44-9DD2-AC2EB9EAED5E}" type="presParOf" srcId="{C9C5E8F0-1992-4869-BAD1-6B7B955482AC}" destId="{F202BBFC-9595-46C9-8512-FD7444DF2D2F}" srcOrd="1" destOrd="0" presId="urn:microsoft.com/office/officeart/2005/8/layout/orgChart1"/>
    <dgm:cxn modelId="{C3F0705E-074C-4974-A265-67F4629EA02C}" type="presParOf" srcId="{C9C5E8F0-1992-4869-BAD1-6B7B955482AC}" destId="{7913CE52-3E26-4AC3-BBF0-D2110A6CD34A}" srcOrd="2" destOrd="0" presId="urn:microsoft.com/office/officeart/2005/8/layout/orgChart1"/>
    <dgm:cxn modelId="{8B4E0EE2-2D5C-486A-AAF5-83FF9691F1BF}" type="presParOf" srcId="{9C64D8D0-A916-4296-8982-DED58390BE85}" destId="{5A780023-8262-4D9B-BB16-FD78F9FED99F}" srcOrd="2" destOrd="0" presId="urn:microsoft.com/office/officeart/2005/8/layout/orgChart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83C30D1-6D63-4FAD-873C-7BD9E2CA9425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4907C5A-56A2-4540-B249-9708E315F0D3}">
      <dgm:prSet/>
      <dgm:spPr/>
      <dgm:t>
        <a:bodyPr/>
        <a:lstStyle/>
        <a:p>
          <a:pPr rtl="0"/>
          <a:r>
            <a:rPr lang="ru-RU" b="1" dirty="0" smtClean="0"/>
            <a:t>ЦЕЛИ УРОКА</a:t>
          </a:r>
          <a:endParaRPr lang="ru-RU" b="1" dirty="0"/>
        </a:p>
      </dgm:t>
    </dgm:pt>
    <dgm:pt modelId="{1DBFD0E7-05FD-4B51-8DE8-61C0A8E33C0A}" type="parTrans" cxnId="{B6B2145A-675E-4EF3-B340-1EF482EDA1B3}">
      <dgm:prSet/>
      <dgm:spPr/>
      <dgm:t>
        <a:bodyPr/>
        <a:lstStyle/>
        <a:p>
          <a:endParaRPr lang="ru-RU"/>
        </a:p>
      </dgm:t>
    </dgm:pt>
    <dgm:pt modelId="{CD8A8367-867C-4A15-8148-2BF26B3FBD02}" type="sibTrans" cxnId="{B6B2145A-675E-4EF3-B340-1EF482EDA1B3}">
      <dgm:prSet/>
      <dgm:spPr/>
      <dgm:t>
        <a:bodyPr/>
        <a:lstStyle/>
        <a:p>
          <a:endParaRPr lang="ru-RU"/>
        </a:p>
      </dgm:t>
    </dgm:pt>
    <dgm:pt modelId="{C5262F99-4F0D-46A7-B996-35DD07845326}">
      <dgm:prSet/>
      <dgm:spPr/>
      <dgm:t>
        <a:bodyPr/>
        <a:lstStyle/>
        <a:p>
          <a:pPr rtl="0"/>
          <a:r>
            <a:rPr lang="ru-RU" b="1" dirty="0" smtClean="0"/>
            <a:t>ЗНАТЬ:</a:t>
          </a:r>
          <a:endParaRPr lang="ru-RU" dirty="0"/>
        </a:p>
      </dgm:t>
    </dgm:pt>
    <dgm:pt modelId="{CA458B6D-0F03-4D85-B71D-70FA6E156EF2}" type="parTrans" cxnId="{693FAD3B-5829-4A96-A881-39A3B2212E51}">
      <dgm:prSet/>
      <dgm:spPr/>
      <dgm:t>
        <a:bodyPr/>
        <a:lstStyle/>
        <a:p>
          <a:endParaRPr lang="ru-RU"/>
        </a:p>
      </dgm:t>
    </dgm:pt>
    <dgm:pt modelId="{9C643519-2D94-4FF0-8F3F-51240A6A6AF1}" type="sibTrans" cxnId="{693FAD3B-5829-4A96-A881-39A3B2212E51}">
      <dgm:prSet/>
      <dgm:spPr/>
      <dgm:t>
        <a:bodyPr/>
        <a:lstStyle/>
        <a:p>
          <a:endParaRPr lang="ru-RU"/>
        </a:p>
      </dgm:t>
    </dgm:pt>
    <dgm:pt modelId="{56CB99C9-FFD7-4AFD-A98F-8E1A544124C0}">
      <dgm:prSet custT="1"/>
      <dgm:spPr/>
      <dgm:t>
        <a:bodyPr/>
        <a:lstStyle/>
        <a:p>
          <a:pPr rtl="0"/>
          <a:r>
            <a:rPr lang="ru-RU" sz="3200" dirty="0" smtClean="0">
              <a:latin typeface="Verdana" pitchFamily="34" charset="0"/>
            </a:rPr>
            <a:t>ЗНАЧЕНИЕ</a:t>
          </a:r>
          <a:endParaRPr lang="ru-RU" sz="3200" dirty="0">
            <a:latin typeface="Verdana" pitchFamily="34" charset="0"/>
          </a:endParaRPr>
        </a:p>
      </dgm:t>
    </dgm:pt>
    <dgm:pt modelId="{BE548417-4FC9-42BC-9EC3-380D0C0A65D8}" type="parTrans" cxnId="{2082D2F8-D29B-460F-B3A2-ED1CC98EEAA1}">
      <dgm:prSet/>
      <dgm:spPr/>
      <dgm:t>
        <a:bodyPr/>
        <a:lstStyle/>
        <a:p>
          <a:endParaRPr lang="ru-RU"/>
        </a:p>
      </dgm:t>
    </dgm:pt>
    <dgm:pt modelId="{1A6A242D-4C2D-4333-83F5-0B7B24157CE6}" type="sibTrans" cxnId="{2082D2F8-D29B-460F-B3A2-ED1CC98EEAA1}">
      <dgm:prSet/>
      <dgm:spPr/>
      <dgm:t>
        <a:bodyPr/>
        <a:lstStyle/>
        <a:p>
          <a:endParaRPr lang="ru-RU"/>
        </a:p>
      </dgm:t>
    </dgm:pt>
    <dgm:pt modelId="{7E10EA11-21C9-4A70-8AD6-AB342D19EF83}">
      <dgm:prSet custT="1"/>
      <dgm:spPr/>
      <dgm:t>
        <a:bodyPr/>
        <a:lstStyle/>
        <a:p>
          <a:pPr rtl="0"/>
          <a:r>
            <a:rPr lang="ru-RU" sz="3200" dirty="0" smtClean="0">
              <a:latin typeface="Verdana" pitchFamily="34" charset="0"/>
            </a:rPr>
            <a:t>СТРОЕНИЕ</a:t>
          </a:r>
          <a:endParaRPr lang="ru-RU" sz="3200" dirty="0">
            <a:latin typeface="Verdana" pitchFamily="34" charset="0"/>
          </a:endParaRPr>
        </a:p>
      </dgm:t>
    </dgm:pt>
    <dgm:pt modelId="{3A704321-A838-4BD7-A3F9-C8B3C72BF0A3}" type="parTrans" cxnId="{AD356ECF-A570-47A0-8587-7F7B39C50652}">
      <dgm:prSet/>
      <dgm:spPr/>
      <dgm:t>
        <a:bodyPr/>
        <a:lstStyle/>
        <a:p>
          <a:endParaRPr lang="ru-RU"/>
        </a:p>
      </dgm:t>
    </dgm:pt>
    <dgm:pt modelId="{46AA4A9C-BFA0-4425-9846-0896272F68A2}" type="sibTrans" cxnId="{AD356ECF-A570-47A0-8587-7F7B39C50652}">
      <dgm:prSet/>
      <dgm:spPr/>
      <dgm:t>
        <a:bodyPr/>
        <a:lstStyle/>
        <a:p>
          <a:endParaRPr lang="ru-RU"/>
        </a:p>
      </dgm:t>
    </dgm:pt>
    <dgm:pt modelId="{1D455152-420C-434D-A5A3-B2D1109420C1}">
      <dgm:prSet custT="1"/>
      <dgm:spPr/>
      <dgm:t>
        <a:bodyPr/>
        <a:lstStyle/>
        <a:p>
          <a:pPr rtl="0"/>
          <a:r>
            <a:rPr lang="ru-RU" sz="3200" dirty="0" smtClean="0">
              <a:latin typeface="Verdana" pitchFamily="34" charset="0"/>
            </a:rPr>
            <a:t>ВИДЫ</a:t>
          </a:r>
          <a:endParaRPr lang="ru-RU" sz="3200" dirty="0">
            <a:latin typeface="Verdana" pitchFamily="34" charset="0"/>
          </a:endParaRPr>
        </a:p>
      </dgm:t>
    </dgm:pt>
    <dgm:pt modelId="{FA8CA2DB-9521-4D32-BB04-31D6AE56B9B5}" type="parTrans" cxnId="{0BE00360-AEA6-40E7-9F37-17D4947B2C0C}">
      <dgm:prSet/>
      <dgm:spPr/>
      <dgm:t>
        <a:bodyPr/>
        <a:lstStyle/>
        <a:p>
          <a:endParaRPr lang="ru-RU"/>
        </a:p>
      </dgm:t>
    </dgm:pt>
    <dgm:pt modelId="{963A61B2-6AAE-438C-BA64-792E0E11267D}" type="sibTrans" cxnId="{0BE00360-AEA6-40E7-9F37-17D4947B2C0C}">
      <dgm:prSet/>
      <dgm:spPr/>
      <dgm:t>
        <a:bodyPr/>
        <a:lstStyle/>
        <a:p>
          <a:endParaRPr lang="ru-RU"/>
        </a:p>
      </dgm:t>
    </dgm:pt>
    <dgm:pt modelId="{D6F6E532-CC46-462C-BBDB-288DB23B5549}">
      <dgm:prSet/>
      <dgm:spPr/>
      <dgm:t>
        <a:bodyPr/>
        <a:lstStyle/>
        <a:p>
          <a:pPr rtl="0"/>
          <a:r>
            <a:rPr lang="ru-RU" b="1" dirty="0" smtClean="0"/>
            <a:t>УМЕТЬ:</a:t>
          </a:r>
          <a:endParaRPr lang="ru-RU" dirty="0"/>
        </a:p>
      </dgm:t>
    </dgm:pt>
    <dgm:pt modelId="{79F0430B-5944-429B-8F37-BA25AC9D5326}" type="parTrans" cxnId="{E34043FE-3236-40AF-83B1-A4A09C6A4D32}">
      <dgm:prSet/>
      <dgm:spPr/>
      <dgm:t>
        <a:bodyPr/>
        <a:lstStyle/>
        <a:p>
          <a:endParaRPr lang="ru-RU"/>
        </a:p>
      </dgm:t>
    </dgm:pt>
    <dgm:pt modelId="{E60C4BDB-8664-4466-AB63-0F155A212D08}" type="sibTrans" cxnId="{E34043FE-3236-40AF-83B1-A4A09C6A4D32}">
      <dgm:prSet/>
      <dgm:spPr/>
      <dgm:t>
        <a:bodyPr/>
        <a:lstStyle/>
        <a:p>
          <a:endParaRPr lang="ru-RU"/>
        </a:p>
      </dgm:t>
    </dgm:pt>
    <dgm:pt modelId="{C74FC3E4-59A3-4C49-9535-6AE68E6D89B2}">
      <dgm:prSet custT="1"/>
      <dgm:spPr/>
      <dgm:t>
        <a:bodyPr/>
        <a:lstStyle/>
        <a:p>
          <a:pPr rtl="0"/>
          <a:r>
            <a:rPr lang="ru-RU" sz="2700" dirty="0" smtClean="0">
              <a:latin typeface="Verdana" pitchFamily="34" charset="0"/>
            </a:rPr>
            <a:t>ОТЛИЧАТЬ ПЛОДЫ ОТ ДРУГИХ ОРГАНОВ РАСТЕНИЙ</a:t>
          </a:r>
          <a:endParaRPr lang="ru-RU" sz="2700" dirty="0">
            <a:latin typeface="Verdana" pitchFamily="34" charset="0"/>
          </a:endParaRPr>
        </a:p>
      </dgm:t>
    </dgm:pt>
    <dgm:pt modelId="{DE4E956E-0D0B-42F2-9ABF-29EB7995F1F8}" type="parTrans" cxnId="{B7962EFE-2FE5-4765-8B1E-2FAA982BC528}">
      <dgm:prSet/>
      <dgm:spPr/>
      <dgm:t>
        <a:bodyPr/>
        <a:lstStyle/>
        <a:p>
          <a:endParaRPr lang="ru-RU"/>
        </a:p>
      </dgm:t>
    </dgm:pt>
    <dgm:pt modelId="{CAFC3387-B067-4B9F-85AD-72AD0D6431FE}" type="sibTrans" cxnId="{B7962EFE-2FE5-4765-8B1E-2FAA982BC528}">
      <dgm:prSet/>
      <dgm:spPr/>
      <dgm:t>
        <a:bodyPr/>
        <a:lstStyle/>
        <a:p>
          <a:endParaRPr lang="ru-RU"/>
        </a:p>
      </dgm:t>
    </dgm:pt>
    <dgm:pt modelId="{B3377D17-622E-4622-B2AA-CF5C62805A65}">
      <dgm:prSet/>
      <dgm:spPr/>
      <dgm:t>
        <a:bodyPr/>
        <a:lstStyle/>
        <a:p>
          <a:pPr rtl="0"/>
          <a:endParaRPr lang="ru-RU" sz="2500" dirty="0"/>
        </a:p>
      </dgm:t>
    </dgm:pt>
    <dgm:pt modelId="{E00835B7-6A32-44DB-9A08-AB43E29A890E}" type="parTrans" cxnId="{13B3CC77-1860-4FA5-8306-0BD37853AFDA}">
      <dgm:prSet/>
      <dgm:spPr/>
      <dgm:t>
        <a:bodyPr/>
        <a:lstStyle/>
        <a:p>
          <a:endParaRPr lang="ru-RU"/>
        </a:p>
      </dgm:t>
    </dgm:pt>
    <dgm:pt modelId="{9A5BF540-600A-4BF0-BA84-EC96D255DDC8}" type="sibTrans" cxnId="{13B3CC77-1860-4FA5-8306-0BD37853AFDA}">
      <dgm:prSet/>
      <dgm:spPr/>
      <dgm:t>
        <a:bodyPr/>
        <a:lstStyle/>
        <a:p>
          <a:endParaRPr lang="ru-RU"/>
        </a:p>
      </dgm:t>
    </dgm:pt>
    <dgm:pt modelId="{64AF5D55-E61F-4374-9A2D-45562FA018DB}">
      <dgm:prSet custT="1"/>
      <dgm:spPr/>
      <dgm:t>
        <a:bodyPr/>
        <a:lstStyle/>
        <a:p>
          <a:pPr rtl="0"/>
          <a:endParaRPr lang="ru-RU" sz="2700" dirty="0">
            <a:latin typeface="Verdana" pitchFamily="34" charset="0"/>
          </a:endParaRPr>
        </a:p>
      </dgm:t>
    </dgm:pt>
    <dgm:pt modelId="{F7BB8BF1-C776-4D96-A8A6-4E53B2926F72}" type="parTrans" cxnId="{7DFA6E51-02F9-4325-B098-A02F922825CF}">
      <dgm:prSet/>
      <dgm:spPr/>
      <dgm:t>
        <a:bodyPr/>
        <a:lstStyle/>
        <a:p>
          <a:endParaRPr lang="ru-RU"/>
        </a:p>
      </dgm:t>
    </dgm:pt>
    <dgm:pt modelId="{7C7BB636-DDA9-4A8A-8696-339DA02C105B}" type="sibTrans" cxnId="{7DFA6E51-02F9-4325-B098-A02F922825CF}">
      <dgm:prSet/>
      <dgm:spPr/>
      <dgm:t>
        <a:bodyPr/>
        <a:lstStyle/>
        <a:p>
          <a:endParaRPr lang="ru-RU"/>
        </a:p>
      </dgm:t>
    </dgm:pt>
    <dgm:pt modelId="{98EE93A4-C0C1-4E26-BC49-45104DCD3627}">
      <dgm:prSet custT="1"/>
      <dgm:spPr/>
      <dgm:t>
        <a:bodyPr/>
        <a:lstStyle/>
        <a:p>
          <a:pPr rtl="0"/>
          <a:r>
            <a:rPr lang="ru-RU" sz="2700" dirty="0" smtClean="0">
              <a:latin typeface="Verdana" pitchFamily="34" charset="0"/>
            </a:rPr>
            <a:t>РАСПОЗНАВАТЬ ВИДЫ ПЛОДОВ</a:t>
          </a:r>
          <a:endParaRPr lang="ru-RU" sz="2700" dirty="0">
            <a:latin typeface="Verdana" pitchFamily="34" charset="0"/>
          </a:endParaRPr>
        </a:p>
      </dgm:t>
    </dgm:pt>
    <dgm:pt modelId="{4C3C81C4-7F70-4A7A-BDD7-120B348BF5E2}" type="parTrans" cxnId="{62FB8B80-0B10-4FEA-83E3-9F9FEBE02EA7}">
      <dgm:prSet/>
      <dgm:spPr/>
      <dgm:t>
        <a:bodyPr/>
        <a:lstStyle/>
        <a:p>
          <a:endParaRPr lang="ru-RU"/>
        </a:p>
      </dgm:t>
    </dgm:pt>
    <dgm:pt modelId="{8F8E2B31-F27A-4CFE-B1A1-FF5F26F42CAB}" type="sibTrans" cxnId="{62FB8B80-0B10-4FEA-83E3-9F9FEBE02EA7}">
      <dgm:prSet/>
      <dgm:spPr/>
      <dgm:t>
        <a:bodyPr/>
        <a:lstStyle/>
        <a:p>
          <a:endParaRPr lang="ru-RU"/>
        </a:p>
      </dgm:t>
    </dgm:pt>
    <dgm:pt modelId="{EE51A311-ED64-4F54-AF59-AB1B21AFE3BD}" type="pres">
      <dgm:prSet presAssocID="{083C30D1-6D63-4FAD-873C-7BD9E2CA942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EED196E-B634-4019-826E-7AB26E0F2300}" type="pres">
      <dgm:prSet presAssocID="{84907C5A-56A2-4540-B249-9708E315F0D3}" presName="linNode" presStyleCnt="0"/>
      <dgm:spPr/>
    </dgm:pt>
    <dgm:pt modelId="{79F75CF9-91A6-41D6-AA8E-091FDC0D9F5E}" type="pres">
      <dgm:prSet presAssocID="{84907C5A-56A2-4540-B249-9708E315F0D3}" presName="parentText" presStyleLbl="node1" presStyleIdx="0" presStyleCnt="3" custFlipVert="0" custScaleX="277778" custScaleY="69641" custLinFactNeighborY="-3487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94C9AA-750F-4FCF-B869-FD4B4568BE26}" type="pres">
      <dgm:prSet presAssocID="{CD8A8367-867C-4A15-8148-2BF26B3FBD02}" presName="sp" presStyleCnt="0"/>
      <dgm:spPr/>
    </dgm:pt>
    <dgm:pt modelId="{6B189DCD-CFA6-4AA1-9DE3-62339583D0CB}" type="pres">
      <dgm:prSet presAssocID="{C5262F99-4F0D-46A7-B996-35DD07845326}" presName="linNode" presStyleCnt="0"/>
      <dgm:spPr/>
    </dgm:pt>
    <dgm:pt modelId="{D87F90F1-388C-43D6-A2A7-F04D1AAAB376}" type="pres">
      <dgm:prSet presAssocID="{C5262F99-4F0D-46A7-B996-35DD07845326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1E2560-B0B3-4D93-81FA-CDA2A09678E9}" type="pres">
      <dgm:prSet presAssocID="{C5262F99-4F0D-46A7-B996-35DD07845326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E8E8AD-9476-414F-8C4E-F1D24A4736EA}" type="pres">
      <dgm:prSet presAssocID="{9C643519-2D94-4FF0-8F3F-51240A6A6AF1}" presName="sp" presStyleCnt="0"/>
      <dgm:spPr/>
    </dgm:pt>
    <dgm:pt modelId="{77F9383B-8A21-4ADA-BEE3-1D70FCFD263F}" type="pres">
      <dgm:prSet presAssocID="{D6F6E532-CC46-462C-BBDB-288DB23B5549}" presName="linNode" presStyleCnt="0"/>
      <dgm:spPr/>
    </dgm:pt>
    <dgm:pt modelId="{C8CBBC73-CD3E-4C25-B0B4-E6E2BE0F3B47}" type="pres">
      <dgm:prSet presAssocID="{D6F6E532-CC46-462C-BBDB-288DB23B5549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780AD2-2CB5-4E0B-8EDA-D60373406CC8}" type="pres">
      <dgm:prSet presAssocID="{D6F6E532-CC46-462C-BBDB-288DB23B5549}" presName="descendantText" presStyleLbl="alignAccFollowNode1" presStyleIdx="1" presStyleCnt="2" custScaleY="114573" custLinFactNeighborY="-34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F3F8585-89AB-4E84-86FF-9EEAB1FC85C5}" type="presOf" srcId="{083C30D1-6D63-4FAD-873C-7BD9E2CA9425}" destId="{EE51A311-ED64-4F54-AF59-AB1B21AFE3BD}" srcOrd="0" destOrd="0" presId="urn:microsoft.com/office/officeart/2005/8/layout/vList5"/>
    <dgm:cxn modelId="{96AB638B-E9F5-4399-9C35-FAED4E1E670E}" type="presOf" srcId="{64AF5D55-E61F-4374-9A2D-45562FA018DB}" destId="{5A780AD2-2CB5-4E0B-8EDA-D60373406CC8}" srcOrd="0" destOrd="0" presId="urn:microsoft.com/office/officeart/2005/8/layout/vList5"/>
    <dgm:cxn modelId="{E34043FE-3236-40AF-83B1-A4A09C6A4D32}" srcId="{083C30D1-6D63-4FAD-873C-7BD9E2CA9425}" destId="{D6F6E532-CC46-462C-BBDB-288DB23B5549}" srcOrd="2" destOrd="0" parTransId="{79F0430B-5944-429B-8F37-BA25AC9D5326}" sibTransId="{E60C4BDB-8664-4466-AB63-0F155A212D08}"/>
    <dgm:cxn modelId="{F0513436-816F-4B90-BC48-E5DF7D9F4E10}" type="presOf" srcId="{D6F6E532-CC46-462C-BBDB-288DB23B5549}" destId="{C8CBBC73-CD3E-4C25-B0B4-E6E2BE0F3B47}" srcOrd="0" destOrd="0" presId="urn:microsoft.com/office/officeart/2005/8/layout/vList5"/>
    <dgm:cxn modelId="{BBA0042A-CA4E-4566-B191-58F8118F9B12}" type="presOf" srcId="{56CB99C9-FFD7-4AFD-A98F-8E1A544124C0}" destId="{8B1E2560-B0B3-4D93-81FA-CDA2A09678E9}" srcOrd="0" destOrd="0" presId="urn:microsoft.com/office/officeart/2005/8/layout/vList5"/>
    <dgm:cxn modelId="{B6B2145A-675E-4EF3-B340-1EF482EDA1B3}" srcId="{083C30D1-6D63-4FAD-873C-7BD9E2CA9425}" destId="{84907C5A-56A2-4540-B249-9708E315F0D3}" srcOrd="0" destOrd="0" parTransId="{1DBFD0E7-05FD-4B51-8DE8-61C0A8E33C0A}" sibTransId="{CD8A8367-867C-4A15-8148-2BF26B3FBD02}"/>
    <dgm:cxn modelId="{693FAD3B-5829-4A96-A881-39A3B2212E51}" srcId="{083C30D1-6D63-4FAD-873C-7BD9E2CA9425}" destId="{C5262F99-4F0D-46A7-B996-35DD07845326}" srcOrd="1" destOrd="0" parTransId="{CA458B6D-0F03-4D85-B71D-70FA6E156EF2}" sibTransId="{9C643519-2D94-4FF0-8F3F-51240A6A6AF1}"/>
    <dgm:cxn modelId="{874C98FF-A10A-4B81-B828-C252BEE4E7E9}" type="presOf" srcId="{1D455152-420C-434D-A5A3-B2D1109420C1}" destId="{8B1E2560-B0B3-4D93-81FA-CDA2A09678E9}" srcOrd="0" destOrd="2" presId="urn:microsoft.com/office/officeart/2005/8/layout/vList5"/>
    <dgm:cxn modelId="{7DFA6E51-02F9-4325-B098-A02F922825CF}" srcId="{D6F6E532-CC46-462C-BBDB-288DB23B5549}" destId="{64AF5D55-E61F-4374-9A2D-45562FA018DB}" srcOrd="0" destOrd="0" parTransId="{F7BB8BF1-C776-4D96-A8A6-4E53B2926F72}" sibTransId="{7C7BB636-DDA9-4A8A-8696-339DA02C105B}"/>
    <dgm:cxn modelId="{62FB8B80-0B10-4FEA-83E3-9F9FEBE02EA7}" srcId="{D6F6E532-CC46-462C-BBDB-288DB23B5549}" destId="{98EE93A4-C0C1-4E26-BC49-45104DCD3627}" srcOrd="1" destOrd="0" parTransId="{4C3C81C4-7F70-4A7A-BDD7-120B348BF5E2}" sibTransId="{8F8E2B31-F27A-4CFE-B1A1-FF5F26F42CAB}"/>
    <dgm:cxn modelId="{878907A4-3328-4B8B-9434-2DAC13F4547A}" type="presOf" srcId="{84907C5A-56A2-4540-B249-9708E315F0D3}" destId="{79F75CF9-91A6-41D6-AA8E-091FDC0D9F5E}" srcOrd="0" destOrd="0" presId="urn:microsoft.com/office/officeart/2005/8/layout/vList5"/>
    <dgm:cxn modelId="{E412B6B3-B74B-45AA-BFCD-1FF81D22A029}" type="presOf" srcId="{7E10EA11-21C9-4A70-8AD6-AB342D19EF83}" destId="{8B1E2560-B0B3-4D93-81FA-CDA2A09678E9}" srcOrd="0" destOrd="1" presId="urn:microsoft.com/office/officeart/2005/8/layout/vList5"/>
    <dgm:cxn modelId="{13B3CC77-1860-4FA5-8306-0BD37853AFDA}" srcId="{D6F6E532-CC46-462C-BBDB-288DB23B5549}" destId="{B3377D17-622E-4622-B2AA-CF5C62805A65}" srcOrd="3" destOrd="0" parTransId="{E00835B7-6A32-44DB-9A08-AB43E29A890E}" sibTransId="{9A5BF540-600A-4BF0-BA84-EC96D255DDC8}"/>
    <dgm:cxn modelId="{AD356ECF-A570-47A0-8587-7F7B39C50652}" srcId="{C5262F99-4F0D-46A7-B996-35DD07845326}" destId="{7E10EA11-21C9-4A70-8AD6-AB342D19EF83}" srcOrd="1" destOrd="0" parTransId="{3A704321-A838-4BD7-A3F9-C8B3C72BF0A3}" sibTransId="{46AA4A9C-BFA0-4425-9846-0896272F68A2}"/>
    <dgm:cxn modelId="{B7962EFE-2FE5-4765-8B1E-2FAA982BC528}" srcId="{D6F6E532-CC46-462C-BBDB-288DB23B5549}" destId="{C74FC3E4-59A3-4C49-9535-6AE68E6D89B2}" srcOrd="2" destOrd="0" parTransId="{DE4E956E-0D0B-42F2-9ABF-29EB7995F1F8}" sibTransId="{CAFC3387-B067-4B9F-85AD-72AD0D6431FE}"/>
    <dgm:cxn modelId="{0BE00360-AEA6-40E7-9F37-17D4947B2C0C}" srcId="{C5262F99-4F0D-46A7-B996-35DD07845326}" destId="{1D455152-420C-434D-A5A3-B2D1109420C1}" srcOrd="2" destOrd="0" parTransId="{FA8CA2DB-9521-4D32-BB04-31D6AE56B9B5}" sibTransId="{963A61B2-6AAE-438C-BA64-792E0E11267D}"/>
    <dgm:cxn modelId="{7A7AA6FC-A45B-49CD-B723-C2060A4BF5A2}" type="presOf" srcId="{B3377D17-622E-4622-B2AA-CF5C62805A65}" destId="{5A780AD2-2CB5-4E0B-8EDA-D60373406CC8}" srcOrd="0" destOrd="3" presId="urn:microsoft.com/office/officeart/2005/8/layout/vList5"/>
    <dgm:cxn modelId="{2082D2F8-D29B-460F-B3A2-ED1CC98EEAA1}" srcId="{C5262F99-4F0D-46A7-B996-35DD07845326}" destId="{56CB99C9-FFD7-4AFD-A98F-8E1A544124C0}" srcOrd="0" destOrd="0" parTransId="{BE548417-4FC9-42BC-9EC3-380D0C0A65D8}" sibTransId="{1A6A242D-4C2D-4333-83F5-0B7B24157CE6}"/>
    <dgm:cxn modelId="{4D9A169F-9DA4-436D-B69B-41673CDD4986}" type="presOf" srcId="{C74FC3E4-59A3-4C49-9535-6AE68E6D89B2}" destId="{5A780AD2-2CB5-4E0B-8EDA-D60373406CC8}" srcOrd="0" destOrd="2" presId="urn:microsoft.com/office/officeart/2005/8/layout/vList5"/>
    <dgm:cxn modelId="{F02C11C4-77AA-4C57-BDC7-CBB646A6A519}" type="presOf" srcId="{98EE93A4-C0C1-4E26-BC49-45104DCD3627}" destId="{5A780AD2-2CB5-4E0B-8EDA-D60373406CC8}" srcOrd="0" destOrd="1" presId="urn:microsoft.com/office/officeart/2005/8/layout/vList5"/>
    <dgm:cxn modelId="{8C5A34FB-D267-484F-B34E-015E3C517A8D}" type="presOf" srcId="{C5262F99-4F0D-46A7-B996-35DD07845326}" destId="{D87F90F1-388C-43D6-A2A7-F04D1AAAB376}" srcOrd="0" destOrd="0" presId="urn:microsoft.com/office/officeart/2005/8/layout/vList5"/>
    <dgm:cxn modelId="{75B324DE-E568-41C9-9012-CA02E36D272D}" type="presParOf" srcId="{EE51A311-ED64-4F54-AF59-AB1B21AFE3BD}" destId="{FEED196E-B634-4019-826E-7AB26E0F2300}" srcOrd="0" destOrd="0" presId="urn:microsoft.com/office/officeart/2005/8/layout/vList5"/>
    <dgm:cxn modelId="{C80E1164-3BF4-4820-9688-7E1C441630E6}" type="presParOf" srcId="{FEED196E-B634-4019-826E-7AB26E0F2300}" destId="{79F75CF9-91A6-41D6-AA8E-091FDC0D9F5E}" srcOrd="0" destOrd="0" presId="urn:microsoft.com/office/officeart/2005/8/layout/vList5"/>
    <dgm:cxn modelId="{1E806D2E-53C7-4557-B3CE-5A015688B0C6}" type="presParOf" srcId="{EE51A311-ED64-4F54-AF59-AB1B21AFE3BD}" destId="{0194C9AA-750F-4FCF-B869-FD4B4568BE26}" srcOrd="1" destOrd="0" presId="urn:microsoft.com/office/officeart/2005/8/layout/vList5"/>
    <dgm:cxn modelId="{B02788E8-BB83-4897-A0C5-34C3B8AFD1BA}" type="presParOf" srcId="{EE51A311-ED64-4F54-AF59-AB1B21AFE3BD}" destId="{6B189DCD-CFA6-4AA1-9DE3-62339583D0CB}" srcOrd="2" destOrd="0" presId="urn:microsoft.com/office/officeart/2005/8/layout/vList5"/>
    <dgm:cxn modelId="{BD552939-F3B5-43BF-99C8-518C0EB56348}" type="presParOf" srcId="{6B189DCD-CFA6-4AA1-9DE3-62339583D0CB}" destId="{D87F90F1-388C-43D6-A2A7-F04D1AAAB376}" srcOrd="0" destOrd="0" presId="urn:microsoft.com/office/officeart/2005/8/layout/vList5"/>
    <dgm:cxn modelId="{4D6F708D-4249-4DC2-8B28-E03A3E7F9D0F}" type="presParOf" srcId="{6B189DCD-CFA6-4AA1-9DE3-62339583D0CB}" destId="{8B1E2560-B0B3-4D93-81FA-CDA2A09678E9}" srcOrd="1" destOrd="0" presId="urn:microsoft.com/office/officeart/2005/8/layout/vList5"/>
    <dgm:cxn modelId="{15FCB020-5D74-4AE9-860B-A0E09555B414}" type="presParOf" srcId="{EE51A311-ED64-4F54-AF59-AB1B21AFE3BD}" destId="{70E8E8AD-9476-414F-8C4E-F1D24A4736EA}" srcOrd="3" destOrd="0" presId="urn:microsoft.com/office/officeart/2005/8/layout/vList5"/>
    <dgm:cxn modelId="{11B95B76-0485-4B09-ABCE-F241FF186B61}" type="presParOf" srcId="{EE51A311-ED64-4F54-AF59-AB1B21AFE3BD}" destId="{77F9383B-8A21-4ADA-BEE3-1D70FCFD263F}" srcOrd="4" destOrd="0" presId="urn:microsoft.com/office/officeart/2005/8/layout/vList5"/>
    <dgm:cxn modelId="{19576212-D1D5-47DA-B216-FE93499E4780}" type="presParOf" srcId="{77F9383B-8A21-4ADA-BEE3-1D70FCFD263F}" destId="{C8CBBC73-CD3E-4C25-B0B4-E6E2BE0F3B47}" srcOrd="0" destOrd="0" presId="urn:microsoft.com/office/officeart/2005/8/layout/vList5"/>
    <dgm:cxn modelId="{F35D9A51-1FD6-4E9E-9FAB-BAF5D1157125}" type="presParOf" srcId="{77F9383B-8A21-4ADA-BEE3-1D70FCFD263F}" destId="{5A780AD2-2CB5-4E0B-8EDA-D60373406CC8}" srcOrd="1" destOrd="0" presId="urn:microsoft.com/office/officeart/2005/8/layout/vList5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2DC5EA3-B6AF-4C6E-8F74-CD6BDBDC0F3B}" type="doc">
      <dgm:prSet loTypeId="urn:microsoft.com/office/officeart/2005/8/layout/orgChart1" loCatId="hierarchy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9AE85AA-F754-4F69-8478-D3B0B03E3F06}">
      <dgm:prSet custT="1"/>
      <dgm:spPr/>
      <dgm:t>
        <a:bodyPr/>
        <a:lstStyle/>
        <a:p>
          <a:pPr rtl="0"/>
          <a:r>
            <a:rPr lang="ru-RU" sz="4000" dirty="0" smtClean="0">
              <a:latin typeface="Verdana" pitchFamily="34" charset="0"/>
            </a:rPr>
            <a:t>ПЛОД</a:t>
          </a:r>
          <a:endParaRPr lang="ru-RU" sz="4000" dirty="0">
            <a:latin typeface="Verdana" pitchFamily="34" charset="0"/>
          </a:endParaRPr>
        </a:p>
      </dgm:t>
    </dgm:pt>
    <dgm:pt modelId="{EA1CBD48-64D8-4AFF-AB46-F05008E60643}" type="parTrans" cxnId="{32E7936E-7437-4E47-8235-6C9D347C20C0}">
      <dgm:prSet/>
      <dgm:spPr/>
      <dgm:t>
        <a:bodyPr/>
        <a:lstStyle/>
        <a:p>
          <a:endParaRPr lang="ru-RU"/>
        </a:p>
      </dgm:t>
    </dgm:pt>
    <dgm:pt modelId="{CE0FBF36-D4E0-4062-9D28-4ECDB7AA6D69}" type="sibTrans" cxnId="{32E7936E-7437-4E47-8235-6C9D347C20C0}">
      <dgm:prSet/>
      <dgm:spPr/>
      <dgm:t>
        <a:bodyPr/>
        <a:lstStyle/>
        <a:p>
          <a:endParaRPr lang="ru-RU"/>
        </a:p>
      </dgm:t>
    </dgm:pt>
    <dgm:pt modelId="{3E841E1B-584C-4618-8E5D-A5F073E296EA}">
      <dgm:prSet/>
      <dgm:spPr/>
      <dgm:t>
        <a:bodyPr/>
        <a:lstStyle/>
        <a:p>
          <a:pPr rtl="0"/>
          <a:r>
            <a:rPr lang="ru-RU" dirty="0" smtClean="0"/>
            <a:t>РАЗВИВАЕТСЯ ИЗ ЦВЕТКА</a:t>
          </a:r>
          <a:endParaRPr lang="ru-RU" dirty="0"/>
        </a:p>
      </dgm:t>
    </dgm:pt>
    <dgm:pt modelId="{2B62375D-BFA2-48A6-8911-1E72F71C9D00}" type="parTrans" cxnId="{FB718FB5-E02F-44CB-B599-BCA1AD52AB9A}">
      <dgm:prSet/>
      <dgm:spPr/>
      <dgm:t>
        <a:bodyPr/>
        <a:lstStyle/>
        <a:p>
          <a:endParaRPr lang="ru-RU"/>
        </a:p>
      </dgm:t>
    </dgm:pt>
    <dgm:pt modelId="{860C0602-DE7F-497A-9AAA-609852E41F5C}" type="sibTrans" cxnId="{FB718FB5-E02F-44CB-B599-BCA1AD52AB9A}">
      <dgm:prSet/>
      <dgm:spPr/>
      <dgm:t>
        <a:bodyPr/>
        <a:lstStyle/>
        <a:p>
          <a:endParaRPr lang="ru-RU"/>
        </a:p>
      </dgm:t>
    </dgm:pt>
    <dgm:pt modelId="{38EB1ECA-4366-40BF-95AE-41FF78D9A7A0}">
      <dgm:prSet/>
      <dgm:spPr/>
      <dgm:t>
        <a:bodyPr/>
        <a:lstStyle/>
        <a:p>
          <a:pPr rtl="0"/>
          <a:r>
            <a:rPr lang="ru-RU" dirty="0" smtClean="0"/>
            <a:t>СОДЕРЖИТ СЕМЕНА</a:t>
          </a:r>
          <a:endParaRPr lang="ru-RU" dirty="0"/>
        </a:p>
      </dgm:t>
    </dgm:pt>
    <dgm:pt modelId="{D4E3082B-6217-40E8-801E-77C65BD4B21B}" type="parTrans" cxnId="{33452AA3-9701-48EF-B9C9-162512D1C3B4}">
      <dgm:prSet/>
      <dgm:spPr/>
      <dgm:t>
        <a:bodyPr/>
        <a:lstStyle/>
        <a:p>
          <a:endParaRPr lang="ru-RU"/>
        </a:p>
      </dgm:t>
    </dgm:pt>
    <dgm:pt modelId="{0DFDDB43-A1E7-4699-A4D4-1BFC29341D6F}" type="sibTrans" cxnId="{33452AA3-9701-48EF-B9C9-162512D1C3B4}">
      <dgm:prSet/>
      <dgm:spPr/>
      <dgm:t>
        <a:bodyPr/>
        <a:lstStyle/>
        <a:p>
          <a:endParaRPr lang="ru-RU"/>
        </a:p>
      </dgm:t>
    </dgm:pt>
    <dgm:pt modelId="{23BA38ED-7BF0-49B2-9CEF-63C9BB6A9D88}">
      <dgm:prSet custT="1"/>
      <dgm:spPr/>
      <dgm:t>
        <a:bodyPr/>
        <a:lstStyle/>
        <a:p>
          <a:pPr rtl="0"/>
          <a:r>
            <a:rPr lang="ru-RU" sz="2400" dirty="0" smtClean="0">
              <a:latin typeface="Verdana" pitchFamily="34" charset="0"/>
            </a:rPr>
            <a:t>ОРГАН РАЗМНОЖЕНИЯ                    ЦВЕТКОВЫХ РАСТЕНИЙ</a:t>
          </a:r>
          <a:endParaRPr lang="ru-RU" sz="2400" dirty="0">
            <a:latin typeface="Verdana" pitchFamily="34" charset="0"/>
          </a:endParaRPr>
        </a:p>
      </dgm:t>
    </dgm:pt>
    <dgm:pt modelId="{DD371BC0-CA40-4535-97F3-B4D0FB31E823}" type="parTrans" cxnId="{A0572D11-2BC7-480F-AD99-2CC252835518}">
      <dgm:prSet/>
      <dgm:spPr/>
      <dgm:t>
        <a:bodyPr/>
        <a:lstStyle/>
        <a:p>
          <a:endParaRPr lang="ru-RU"/>
        </a:p>
      </dgm:t>
    </dgm:pt>
    <dgm:pt modelId="{B1CC61DE-4B88-44CC-BF33-33A4E9F38479}" type="sibTrans" cxnId="{A0572D11-2BC7-480F-AD99-2CC252835518}">
      <dgm:prSet/>
      <dgm:spPr/>
      <dgm:t>
        <a:bodyPr/>
        <a:lstStyle/>
        <a:p>
          <a:endParaRPr lang="ru-RU"/>
        </a:p>
      </dgm:t>
    </dgm:pt>
    <dgm:pt modelId="{566616F7-D70A-4621-9BE3-639DFEF0BEDA}" type="pres">
      <dgm:prSet presAssocID="{22DC5EA3-B6AF-4C6E-8F74-CD6BDBDC0F3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C64D8D0-A916-4296-8982-DED58390BE85}" type="pres">
      <dgm:prSet presAssocID="{89AE85AA-F754-4F69-8478-D3B0B03E3F06}" presName="hierRoot1" presStyleCnt="0">
        <dgm:presLayoutVars>
          <dgm:hierBranch val="init"/>
        </dgm:presLayoutVars>
      </dgm:prSet>
      <dgm:spPr/>
    </dgm:pt>
    <dgm:pt modelId="{34FD89E6-B4E3-44B9-A1F4-0283E7595B65}" type="pres">
      <dgm:prSet presAssocID="{89AE85AA-F754-4F69-8478-D3B0B03E3F06}" presName="rootComposite1" presStyleCnt="0"/>
      <dgm:spPr/>
    </dgm:pt>
    <dgm:pt modelId="{F9458DFF-174E-446E-8EA3-4A0B0ECDE1EF}" type="pres">
      <dgm:prSet presAssocID="{89AE85AA-F754-4F69-8478-D3B0B03E3F06}" presName="rootText1" presStyleLbl="node0" presStyleIdx="0" presStyleCnt="1" custScaleX="160335" custScaleY="125969" custLinFactNeighborX="0" custLinFactNeighborY="-6643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31D66C8-726C-4C57-9E76-B0BDE3059D02}" type="pres">
      <dgm:prSet presAssocID="{89AE85AA-F754-4F69-8478-D3B0B03E3F06}" presName="rootConnector1" presStyleLbl="node1" presStyleIdx="0" presStyleCnt="0"/>
      <dgm:spPr/>
      <dgm:t>
        <a:bodyPr/>
        <a:lstStyle/>
        <a:p>
          <a:endParaRPr lang="ru-RU"/>
        </a:p>
      </dgm:t>
    </dgm:pt>
    <dgm:pt modelId="{B0CCD365-BE99-49A0-9F8C-B3BF168E78FD}" type="pres">
      <dgm:prSet presAssocID="{89AE85AA-F754-4F69-8478-D3B0B03E3F06}" presName="hierChild2" presStyleCnt="0"/>
      <dgm:spPr/>
    </dgm:pt>
    <dgm:pt modelId="{B3E3F647-C732-4AB4-A62E-6C26D2A9E4E9}" type="pres">
      <dgm:prSet presAssocID="{DD371BC0-CA40-4535-97F3-B4D0FB31E823}" presName="Name37" presStyleLbl="parChTrans1D2" presStyleIdx="0" presStyleCnt="3"/>
      <dgm:spPr/>
      <dgm:t>
        <a:bodyPr/>
        <a:lstStyle/>
        <a:p>
          <a:endParaRPr lang="ru-RU"/>
        </a:p>
      </dgm:t>
    </dgm:pt>
    <dgm:pt modelId="{5320DC2D-1439-448F-8815-EAE3D7997E67}" type="pres">
      <dgm:prSet presAssocID="{23BA38ED-7BF0-49B2-9CEF-63C9BB6A9D88}" presName="hierRoot2" presStyleCnt="0">
        <dgm:presLayoutVars>
          <dgm:hierBranch val="init"/>
        </dgm:presLayoutVars>
      </dgm:prSet>
      <dgm:spPr/>
    </dgm:pt>
    <dgm:pt modelId="{F2A8CA93-5F09-44EE-953F-9913B9A68254}" type="pres">
      <dgm:prSet presAssocID="{23BA38ED-7BF0-49B2-9CEF-63C9BB6A9D88}" presName="rootComposite" presStyleCnt="0"/>
      <dgm:spPr/>
    </dgm:pt>
    <dgm:pt modelId="{00A2B1D8-30F5-40BF-9BDA-0B3261F7BDF7}" type="pres">
      <dgm:prSet presAssocID="{23BA38ED-7BF0-49B2-9CEF-63C9BB6A9D88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0C07B93-E30B-4517-AA47-F385F0F82F08}" type="pres">
      <dgm:prSet presAssocID="{23BA38ED-7BF0-49B2-9CEF-63C9BB6A9D88}" presName="rootConnector" presStyleLbl="node2" presStyleIdx="0" presStyleCnt="3"/>
      <dgm:spPr/>
      <dgm:t>
        <a:bodyPr/>
        <a:lstStyle/>
        <a:p>
          <a:endParaRPr lang="ru-RU"/>
        </a:p>
      </dgm:t>
    </dgm:pt>
    <dgm:pt modelId="{F97F4230-DB7D-4604-824D-5C69A2F5B560}" type="pres">
      <dgm:prSet presAssocID="{23BA38ED-7BF0-49B2-9CEF-63C9BB6A9D88}" presName="hierChild4" presStyleCnt="0"/>
      <dgm:spPr/>
    </dgm:pt>
    <dgm:pt modelId="{C716A6E0-29BF-483A-9A08-C24DA91B952A}" type="pres">
      <dgm:prSet presAssocID="{23BA38ED-7BF0-49B2-9CEF-63C9BB6A9D88}" presName="hierChild5" presStyleCnt="0"/>
      <dgm:spPr/>
    </dgm:pt>
    <dgm:pt modelId="{28D279E1-0788-4486-A032-DA575BFE4D40}" type="pres">
      <dgm:prSet presAssocID="{2B62375D-BFA2-48A6-8911-1E72F71C9D00}" presName="Name37" presStyleLbl="parChTrans1D2" presStyleIdx="1" presStyleCnt="3"/>
      <dgm:spPr/>
      <dgm:t>
        <a:bodyPr/>
        <a:lstStyle/>
        <a:p>
          <a:endParaRPr lang="ru-RU"/>
        </a:p>
      </dgm:t>
    </dgm:pt>
    <dgm:pt modelId="{52DECCE8-C096-42E9-970A-ED187F82EE94}" type="pres">
      <dgm:prSet presAssocID="{3E841E1B-584C-4618-8E5D-A5F073E296EA}" presName="hierRoot2" presStyleCnt="0">
        <dgm:presLayoutVars>
          <dgm:hierBranch val="init"/>
        </dgm:presLayoutVars>
      </dgm:prSet>
      <dgm:spPr/>
    </dgm:pt>
    <dgm:pt modelId="{26B8EF95-27B3-450C-9C5C-21FE6F6D0B87}" type="pres">
      <dgm:prSet presAssocID="{3E841E1B-584C-4618-8E5D-A5F073E296EA}" presName="rootComposite" presStyleCnt="0"/>
      <dgm:spPr/>
    </dgm:pt>
    <dgm:pt modelId="{A3EE23C3-D49E-4752-B515-FD6EA25BE2FA}" type="pres">
      <dgm:prSet presAssocID="{3E841E1B-584C-4618-8E5D-A5F073E296EA}" presName="rootText" presStyleLbl="node2" presStyleIdx="1" presStyleCnt="3" custScaleY="9848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80AA939-334F-4B61-8809-2DCA66DF1632}" type="pres">
      <dgm:prSet presAssocID="{3E841E1B-584C-4618-8E5D-A5F073E296EA}" presName="rootConnector" presStyleLbl="node2" presStyleIdx="1" presStyleCnt="3"/>
      <dgm:spPr/>
      <dgm:t>
        <a:bodyPr/>
        <a:lstStyle/>
        <a:p>
          <a:endParaRPr lang="ru-RU"/>
        </a:p>
      </dgm:t>
    </dgm:pt>
    <dgm:pt modelId="{F95C7864-B01E-4ACB-8564-42F4C8529701}" type="pres">
      <dgm:prSet presAssocID="{3E841E1B-584C-4618-8E5D-A5F073E296EA}" presName="hierChild4" presStyleCnt="0"/>
      <dgm:spPr/>
    </dgm:pt>
    <dgm:pt modelId="{8DB51A5A-BBB3-4EDB-8C2F-7FC5E300151A}" type="pres">
      <dgm:prSet presAssocID="{3E841E1B-584C-4618-8E5D-A5F073E296EA}" presName="hierChild5" presStyleCnt="0"/>
      <dgm:spPr/>
    </dgm:pt>
    <dgm:pt modelId="{0C26CD2F-0AF8-48D6-BDB0-5CFEE68B2907}" type="pres">
      <dgm:prSet presAssocID="{D4E3082B-6217-40E8-801E-77C65BD4B21B}" presName="Name37" presStyleLbl="parChTrans1D2" presStyleIdx="2" presStyleCnt="3"/>
      <dgm:spPr/>
      <dgm:t>
        <a:bodyPr/>
        <a:lstStyle/>
        <a:p>
          <a:endParaRPr lang="ru-RU"/>
        </a:p>
      </dgm:t>
    </dgm:pt>
    <dgm:pt modelId="{C9C5E8F0-1992-4869-BAD1-6B7B955482AC}" type="pres">
      <dgm:prSet presAssocID="{38EB1ECA-4366-40BF-95AE-41FF78D9A7A0}" presName="hierRoot2" presStyleCnt="0">
        <dgm:presLayoutVars>
          <dgm:hierBranch val="init"/>
        </dgm:presLayoutVars>
      </dgm:prSet>
      <dgm:spPr/>
    </dgm:pt>
    <dgm:pt modelId="{681499B4-D715-4FEC-88BF-D68F12A4AA46}" type="pres">
      <dgm:prSet presAssocID="{38EB1ECA-4366-40BF-95AE-41FF78D9A7A0}" presName="rootComposite" presStyleCnt="0"/>
      <dgm:spPr/>
    </dgm:pt>
    <dgm:pt modelId="{FD8B85CE-7691-42C7-B799-614FB8173733}" type="pres">
      <dgm:prSet presAssocID="{38EB1ECA-4366-40BF-95AE-41FF78D9A7A0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A878A24-3699-4470-A7B8-B1824A4E146D}" type="pres">
      <dgm:prSet presAssocID="{38EB1ECA-4366-40BF-95AE-41FF78D9A7A0}" presName="rootConnector" presStyleLbl="node2" presStyleIdx="2" presStyleCnt="3"/>
      <dgm:spPr/>
      <dgm:t>
        <a:bodyPr/>
        <a:lstStyle/>
        <a:p>
          <a:endParaRPr lang="ru-RU"/>
        </a:p>
      </dgm:t>
    </dgm:pt>
    <dgm:pt modelId="{F202BBFC-9595-46C9-8512-FD7444DF2D2F}" type="pres">
      <dgm:prSet presAssocID="{38EB1ECA-4366-40BF-95AE-41FF78D9A7A0}" presName="hierChild4" presStyleCnt="0"/>
      <dgm:spPr/>
    </dgm:pt>
    <dgm:pt modelId="{7913CE52-3E26-4AC3-BBF0-D2110A6CD34A}" type="pres">
      <dgm:prSet presAssocID="{38EB1ECA-4366-40BF-95AE-41FF78D9A7A0}" presName="hierChild5" presStyleCnt="0"/>
      <dgm:spPr/>
    </dgm:pt>
    <dgm:pt modelId="{5A780023-8262-4D9B-BB16-FD78F9FED99F}" type="pres">
      <dgm:prSet presAssocID="{89AE85AA-F754-4F69-8478-D3B0B03E3F06}" presName="hierChild3" presStyleCnt="0"/>
      <dgm:spPr/>
    </dgm:pt>
  </dgm:ptLst>
  <dgm:cxnLst>
    <dgm:cxn modelId="{69BCD9BC-2343-4266-9CBE-3EE4AC7F315E}" type="presOf" srcId="{2B62375D-BFA2-48A6-8911-1E72F71C9D00}" destId="{28D279E1-0788-4486-A032-DA575BFE4D40}" srcOrd="0" destOrd="0" presId="urn:microsoft.com/office/officeart/2005/8/layout/orgChart1"/>
    <dgm:cxn modelId="{A0572D11-2BC7-480F-AD99-2CC252835518}" srcId="{89AE85AA-F754-4F69-8478-D3B0B03E3F06}" destId="{23BA38ED-7BF0-49B2-9CEF-63C9BB6A9D88}" srcOrd="0" destOrd="0" parTransId="{DD371BC0-CA40-4535-97F3-B4D0FB31E823}" sibTransId="{B1CC61DE-4B88-44CC-BF33-33A4E9F38479}"/>
    <dgm:cxn modelId="{4E41E1D9-565C-4487-91B7-ADBAA6251366}" type="presOf" srcId="{3E841E1B-584C-4618-8E5D-A5F073E296EA}" destId="{A3EE23C3-D49E-4752-B515-FD6EA25BE2FA}" srcOrd="0" destOrd="0" presId="urn:microsoft.com/office/officeart/2005/8/layout/orgChart1"/>
    <dgm:cxn modelId="{961FDB9B-0DF1-43C7-891B-B56860997DB0}" type="presOf" srcId="{23BA38ED-7BF0-49B2-9CEF-63C9BB6A9D88}" destId="{00A2B1D8-30F5-40BF-9BDA-0B3261F7BDF7}" srcOrd="0" destOrd="0" presId="urn:microsoft.com/office/officeart/2005/8/layout/orgChart1"/>
    <dgm:cxn modelId="{34D4DC38-B113-4E05-B851-A3FB7CA4E72C}" type="presOf" srcId="{38EB1ECA-4366-40BF-95AE-41FF78D9A7A0}" destId="{FD8B85CE-7691-42C7-B799-614FB8173733}" srcOrd="0" destOrd="0" presId="urn:microsoft.com/office/officeart/2005/8/layout/orgChart1"/>
    <dgm:cxn modelId="{53C0EEE8-A646-43C0-BB1C-0E082527714D}" type="presOf" srcId="{38EB1ECA-4366-40BF-95AE-41FF78D9A7A0}" destId="{5A878A24-3699-4470-A7B8-B1824A4E146D}" srcOrd="1" destOrd="0" presId="urn:microsoft.com/office/officeart/2005/8/layout/orgChart1"/>
    <dgm:cxn modelId="{33452AA3-9701-48EF-B9C9-162512D1C3B4}" srcId="{89AE85AA-F754-4F69-8478-D3B0B03E3F06}" destId="{38EB1ECA-4366-40BF-95AE-41FF78D9A7A0}" srcOrd="2" destOrd="0" parTransId="{D4E3082B-6217-40E8-801E-77C65BD4B21B}" sibTransId="{0DFDDB43-A1E7-4699-A4D4-1BFC29341D6F}"/>
    <dgm:cxn modelId="{5C10D688-08B2-477C-BB8B-08E7FA0616F3}" type="presOf" srcId="{89AE85AA-F754-4F69-8478-D3B0B03E3F06}" destId="{D31D66C8-726C-4C57-9E76-B0BDE3059D02}" srcOrd="1" destOrd="0" presId="urn:microsoft.com/office/officeart/2005/8/layout/orgChart1"/>
    <dgm:cxn modelId="{0588A60C-6C32-4570-B9AE-1CB772445DBA}" type="presOf" srcId="{3E841E1B-584C-4618-8E5D-A5F073E296EA}" destId="{E80AA939-334F-4B61-8809-2DCA66DF1632}" srcOrd="1" destOrd="0" presId="urn:microsoft.com/office/officeart/2005/8/layout/orgChart1"/>
    <dgm:cxn modelId="{32E7936E-7437-4E47-8235-6C9D347C20C0}" srcId="{22DC5EA3-B6AF-4C6E-8F74-CD6BDBDC0F3B}" destId="{89AE85AA-F754-4F69-8478-D3B0B03E3F06}" srcOrd="0" destOrd="0" parTransId="{EA1CBD48-64D8-4AFF-AB46-F05008E60643}" sibTransId="{CE0FBF36-D4E0-4062-9D28-4ECDB7AA6D69}"/>
    <dgm:cxn modelId="{7FA27CBC-5972-453A-B9A3-805D15A7C807}" type="presOf" srcId="{DD371BC0-CA40-4535-97F3-B4D0FB31E823}" destId="{B3E3F647-C732-4AB4-A62E-6C26D2A9E4E9}" srcOrd="0" destOrd="0" presId="urn:microsoft.com/office/officeart/2005/8/layout/orgChart1"/>
    <dgm:cxn modelId="{B6CD3FAF-5FB7-40DB-AB49-60EE64278900}" type="presOf" srcId="{89AE85AA-F754-4F69-8478-D3B0B03E3F06}" destId="{F9458DFF-174E-446E-8EA3-4A0B0ECDE1EF}" srcOrd="0" destOrd="0" presId="urn:microsoft.com/office/officeart/2005/8/layout/orgChart1"/>
    <dgm:cxn modelId="{FB718FB5-E02F-44CB-B599-BCA1AD52AB9A}" srcId="{89AE85AA-F754-4F69-8478-D3B0B03E3F06}" destId="{3E841E1B-584C-4618-8E5D-A5F073E296EA}" srcOrd="1" destOrd="0" parTransId="{2B62375D-BFA2-48A6-8911-1E72F71C9D00}" sibTransId="{860C0602-DE7F-497A-9AAA-609852E41F5C}"/>
    <dgm:cxn modelId="{C23807F4-F6A7-4673-9259-016713C71843}" type="presOf" srcId="{23BA38ED-7BF0-49B2-9CEF-63C9BB6A9D88}" destId="{A0C07B93-E30B-4517-AA47-F385F0F82F08}" srcOrd="1" destOrd="0" presId="urn:microsoft.com/office/officeart/2005/8/layout/orgChart1"/>
    <dgm:cxn modelId="{519D880A-42BA-45AF-B279-B151CA92D309}" type="presOf" srcId="{22DC5EA3-B6AF-4C6E-8F74-CD6BDBDC0F3B}" destId="{566616F7-D70A-4621-9BE3-639DFEF0BEDA}" srcOrd="0" destOrd="0" presId="urn:microsoft.com/office/officeart/2005/8/layout/orgChart1"/>
    <dgm:cxn modelId="{6CF87325-C3F6-419A-BE40-B2BE660293C2}" type="presOf" srcId="{D4E3082B-6217-40E8-801E-77C65BD4B21B}" destId="{0C26CD2F-0AF8-48D6-BDB0-5CFEE68B2907}" srcOrd="0" destOrd="0" presId="urn:microsoft.com/office/officeart/2005/8/layout/orgChart1"/>
    <dgm:cxn modelId="{58F75679-EDBE-4F9A-8FB2-D390E0AC304A}" type="presParOf" srcId="{566616F7-D70A-4621-9BE3-639DFEF0BEDA}" destId="{9C64D8D0-A916-4296-8982-DED58390BE85}" srcOrd="0" destOrd="0" presId="urn:microsoft.com/office/officeart/2005/8/layout/orgChart1"/>
    <dgm:cxn modelId="{83C63E33-9AC4-4FD6-A3D1-C465AAA77FC1}" type="presParOf" srcId="{9C64D8D0-A916-4296-8982-DED58390BE85}" destId="{34FD89E6-B4E3-44B9-A1F4-0283E7595B65}" srcOrd="0" destOrd="0" presId="urn:microsoft.com/office/officeart/2005/8/layout/orgChart1"/>
    <dgm:cxn modelId="{A72FDFC7-FE47-4122-AD9B-10C24876F1D4}" type="presParOf" srcId="{34FD89E6-B4E3-44B9-A1F4-0283E7595B65}" destId="{F9458DFF-174E-446E-8EA3-4A0B0ECDE1EF}" srcOrd="0" destOrd="0" presId="urn:microsoft.com/office/officeart/2005/8/layout/orgChart1"/>
    <dgm:cxn modelId="{6D1B514A-D410-4AAD-BACA-F0EDFA299DCB}" type="presParOf" srcId="{34FD89E6-B4E3-44B9-A1F4-0283E7595B65}" destId="{D31D66C8-726C-4C57-9E76-B0BDE3059D02}" srcOrd="1" destOrd="0" presId="urn:microsoft.com/office/officeart/2005/8/layout/orgChart1"/>
    <dgm:cxn modelId="{6C134CE2-6374-4A6D-8D67-D61318225735}" type="presParOf" srcId="{9C64D8D0-A916-4296-8982-DED58390BE85}" destId="{B0CCD365-BE99-49A0-9F8C-B3BF168E78FD}" srcOrd="1" destOrd="0" presId="urn:microsoft.com/office/officeart/2005/8/layout/orgChart1"/>
    <dgm:cxn modelId="{23E2A824-54B7-45C6-B8E7-2FB48BA48342}" type="presParOf" srcId="{B0CCD365-BE99-49A0-9F8C-B3BF168E78FD}" destId="{B3E3F647-C732-4AB4-A62E-6C26D2A9E4E9}" srcOrd="0" destOrd="0" presId="urn:microsoft.com/office/officeart/2005/8/layout/orgChart1"/>
    <dgm:cxn modelId="{01E37F79-FA8E-4819-9097-287EC4E67307}" type="presParOf" srcId="{B0CCD365-BE99-49A0-9F8C-B3BF168E78FD}" destId="{5320DC2D-1439-448F-8815-EAE3D7997E67}" srcOrd="1" destOrd="0" presId="urn:microsoft.com/office/officeart/2005/8/layout/orgChart1"/>
    <dgm:cxn modelId="{CA07D6B5-5477-4909-B22A-813CF2BADA33}" type="presParOf" srcId="{5320DC2D-1439-448F-8815-EAE3D7997E67}" destId="{F2A8CA93-5F09-44EE-953F-9913B9A68254}" srcOrd="0" destOrd="0" presId="urn:microsoft.com/office/officeart/2005/8/layout/orgChart1"/>
    <dgm:cxn modelId="{A5D04BAD-C994-4EF1-8D39-D43EFAE7901F}" type="presParOf" srcId="{F2A8CA93-5F09-44EE-953F-9913B9A68254}" destId="{00A2B1D8-30F5-40BF-9BDA-0B3261F7BDF7}" srcOrd="0" destOrd="0" presId="urn:microsoft.com/office/officeart/2005/8/layout/orgChart1"/>
    <dgm:cxn modelId="{A539FBA6-A40E-443D-A34F-6E683F8E3C24}" type="presParOf" srcId="{F2A8CA93-5F09-44EE-953F-9913B9A68254}" destId="{A0C07B93-E30B-4517-AA47-F385F0F82F08}" srcOrd="1" destOrd="0" presId="urn:microsoft.com/office/officeart/2005/8/layout/orgChart1"/>
    <dgm:cxn modelId="{2CD6A3C3-941E-43D5-A926-C0C17252F1C7}" type="presParOf" srcId="{5320DC2D-1439-448F-8815-EAE3D7997E67}" destId="{F97F4230-DB7D-4604-824D-5C69A2F5B560}" srcOrd="1" destOrd="0" presId="urn:microsoft.com/office/officeart/2005/8/layout/orgChart1"/>
    <dgm:cxn modelId="{75E421D5-495F-44E6-B0D4-8132A47A8E3D}" type="presParOf" srcId="{5320DC2D-1439-448F-8815-EAE3D7997E67}" destId="{C716A6E0-29BF-483A-9A08-C24DA91B952A}" srcOrd="2" destOrd="0" presId="urn:microsoft.com/office/officeart/2005/8/layout/orgChart1"/>
    <dgm:cxn modelId="{8096A555-EE7E-4353-B4B0-A34ED2712B80}" type="presParOf" srcId="{B0CCD365-BE99-49A0-9F8C-B3BF168E78FD}" destId="{28D279E1-0788-4486-A032-DA575BFE4D40}" srcOrd="2" destOrd="0" presId="urn:microsoft.com/office/officeart/2005/8/layout/orgChart1"/>
    <dgm:cxn modelId="{96B2432B-3F26-4A10-8ED8-FE537E576979}" type="presParOf" srcId="{B0CCD365-BE99-49A0-9F8C-B3BF168E78FD}" destId="{52DECCE8-C096-42E9-970A-ED187F82EE94}" srcOrd="3" destOrd="0" presId="urn:microsoft.com/office/officeart/2005/8/layout/orgChart1"/>
    <dgm:cxn modelId="{CE5F85EE-5FE0-413C-817C-2FE6029060EC}" type="presParOf" srcId="{52DECCE8-C096-42E9-970A-ED187F82EE94}" destId="{26B8EF95-27B3-450C-9C5C-21FE6F6D0B87}" srcOrd="0" destOrd="0" presId="urn:microsoft.com/office/officeart/2005/8/layout/orgChart1"/>
    <dgm:cxn modelId="{C2D45F30-C37B-497D-86F4-670D7E243C14}" type="presParOf" srcId="{26B8EF95-27B3-450C-9C5C-21FE6F6D0B87}" destId="{A3EE23C3-D49E-4752-B515-FD6EA25BE2FA}" srcOrd="0" destOrd="0" presId="urn:microsoft.com/office/officeart/2005/8/layout/orgChart1"/>
    <dgm:cxn modelId="{C65C86B6-7E15-406D-B6E0-5308A30E978B}" type="presParOf" srcId="{26B8EF95-27B3-450C-9C5C-21FE6F6D0B87}" destId="{E80AA939-334F-4B61-8809-2DCA66DF1632}" srcOrd="1" destOrd="0" presId="urn:microsoft.com/office/officeart/2005/8/layout/orgChart1"/>
    <dgm:cxn modelId="{499DF767-CDC7-48F8-AF87-95FCE7F83313}" type="presParOf" srcId="{52DECCE8-C096-42E9-970A-ED187F82EE94}" destId="{F95C7864-B01E-4ACB-8564-42F4C8529701}" srcOrd="1" destOrd="0" presId="urn:microsoft.com/office/officeart/2005/8/layout/orgChart1"/>
    <dgm:cxn modelId="{0DCF8347-AAFF-44C2-B3BD-904848541313}" type="presParOf" srcId="{52DECCE8-C096-42E9-970A-ED187F82EE94}" destId="{8DB51A5A-BBB3-4EDB-8C2F-7FC5E300151A}" srcOrd="2" destOrd="0" presId="urn:microsoft.com/office/officeart/2005/8/layout/orgChart1"/>
    <dgm:cxn modelId="{B086F52A-98B9-479D-8020-364953D49705}" type="presParOf" srcId="{B0CCD365-BE99-49A0-9F8C-B3BF168E78FD}" destId="{0C26CD2F-0AF8-48D6-BDB0-5CFEE68B2907}" srcOrd="4" destOrd="0" presId="urn:microsoft.com/office/officeart/2005/8/layout/orgChart1"/>
    <dgm:cxn modelId="{807D4A26-504D-48D7-AA5A-6871EB93A3A1}" type="presParOf" srcId="{B0CCD365-BE99-49A0-9F8C-B3BF168E78FD}" destId="{C9C5E8F0-1992-4869-BAD1-6B7B955482AC}" srcOrd="5" destOrd="0" presId="urn:microsoft.com/office/officeart/2005/8/layout/orgChart1"/>
    <dgm:cxn modelId="{C8BDDC07-D21D-4CFF-AE05-E28B919A15F0}" type="presParOf" srcId="{C9C5E8F0-1992-4869-BAD1-6B7B955482AC}" destId="{681499B4-D715-4FEC-88BF-D68F12A4AA46}" srcOrd="0" destOrd="0" presId="urn:microsoft.com/office/officeart/2005/8/layout/orgChart1"/>
    <dgm:cxn modelId="{E35F3C26-CEFD-4A59-B828-4DAA0FAEFE3C}" type="presParOf" srcId="{681499B4-D715-4FEC-88BF-D68F12A4AA46}" destId="{FD8B85CE-7691-42C7-B799-614FB8173733}" srcOrd="0" destOrd="0" presId="urn:microsoft.com/office/officeart/2005/8/layout/orgChart1"/>
    <dgm:cxn modelId="{C524F5D0-D3E4-417F-A183-BCE5C1AD54D0}" type="presParOf" srcId="{681499B4-D715-4FEC-88BF-D68F12A4AA46}" destId="{5A878A24-3699-4470-A7B8-B1824A4E146D}" srcOrd="1" destOrd="0" presId="urn:microsoft.com/office/officeart/2005/8/layout/orgChart1"/>
    <dgm:cxn modelId="{3BE949A5-7FC0-42B9-B369-9D0C50D9239C}" type="presParOf" srcId="{C9C5E8F0-1992-4869-BAD1-6B7B955482AC}" destId="{F202BBFC-9595-46C9-8512-FD7444DF2D2F}" srcOrd="1" destOrd="0" presId="urn:microsoft.com/office/officeart/2005/8/layout/orgChart1"/>
    <dgm:cxn modelId="{1ED19F4A-D08C-49C8-BA95-A47C9CED3A4B}" type="presParOf" srcId="{C9C5E8F0-1992-4869-BAD1-6B7B955482AC}" destId="{7913CE52-3E26-4AC3-BBF0-D2110A6CD34A}" srcOrd="2" destOrd="0" presId="urn:microsoft.com/office/officeart/2005/8/layout/orgChart1"/>
    <dgm:cxn modelId="{593CF2A2-671A-444B-A9D6-7A29D1235092}" type="presParOf" srcId="{9C64D8D0-A916-4296-8982-DED58390BE85}" destId="{5A780023-8262-4D9B-BB16-FD78F9FED99F}" srcOrd="2" destOrd="0" presId="urn:microsoft.com/office/officeart/2005/8/layout/orgChart1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83C30D1-6D63-4FAD-873C-7BD9E2CA9425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4907C5A-56A2-4540-B249-9708E315F0D3}">
      <dgm:prSet/>
      <dgm:spPr/>
      <dgm:t>
        <a:bodyPr/>
        <a:lstStyle/>
        <a:p>
          <a:pPr rtl="0"/>
          <a:r>
            <a:rPr lang="ru-RU" b="1" dirty="0" smtClean="0"/>
            <a:t>ЦЕЛИ УРОКА</a:t>
          </a:r>
          <a:endParaRPr lang="ru-RU" b="1" dirty="0"/>
        </a:p>
      </dgm:t>
    </dgm:pt>
    <dgm:pt modelId="{1DBFD0E7-05FD-4B51-8DE8-61C0A8E33C0A}" type="parTrans" cxnId="{B6B2145A-675E-4EF3-B340-1EF482EDA1B3}">
      <dgm:prSet/>
      <dgm:spPr/>
      <dgm:t>
        <a:bodyPr/>
        <a:lstStyle/>
        <a:p>
          <a:endParaRPr lang="ru-RU"/>
        </a:p>
      </dgm:t>
    </dgm:pt>
    <dgm:pt modelId="{CD8A8367-867C-4A15-8148-2BF26B3FBD02}" type="sibTrans" cxnId="{B6B2145A-675E-4EF3-B340-1EF482EDA1B3}">
      <dgm:prSet/>
      <dgm:spPr/>
      <dgm:t>
        <a:bodyPr/>
        <a:lstStyle/>
        <a:p>
          <a:endParaRPr lang="ru-RU"/>
        </a:p>
      </dgm:t>
    </dgm:pt>
    <dgm:pt modelId="{C5262F99-4F0D-46A7-B996-35DD07845326}">
      <dgm:prSet/>
      <dgm:spPr/>
      <dgm:t>
        <a:bodyPr/>
        <a:lstStyle/>
        <a:p>
          <a:pPr rtl="0"/>
          <a:r>
            <a:rPr lang="ru-RU" b="1" dirty="0" smtClean="0"/>
            <a:t>ЗНАТЬ:</a:t>
          </a:r>
          <a:endParaRPr lang="ru-RU" dirty="0"/>
        </a:p>
      </dgm:t>
    </dgm:pt>
    <dgm:pt modelId="{CA458B6D-0F03-4D85-B71D-70FA6E156EF2}" type="parTrans" cxnId="{693FAD3B-5829-4A96-A881-39A3B2212E51}">
      <dgm:prSet/>
      <dgm:spPr/>
      <dgm:t>
        <a:bodyPr/>
        <a:lstStyle/>
        <a:p>
          <a:endParaRPr lang="ru-RU"/>
        </a:p>
      </dgm:t>
    </dgm:pt>
    <dgm:pt modelId="{9C643519-2D94-4FF0-8F3F-51240A6A6AF1}" type="sibTrans" cxnId="{693FAD3B-5829-4A96-A881-39A3B2212E51}">
      <dgm:prSet/>
      <dgm:spPr/>
      <dgm:t>
        <a:bodyPr/>
        <a:lstStyle/>
        <a:p>
          <a:endParaRPr lang="ru-RU"/>
        </a:p>
      </dgm:t>
    </dgm:pt>
    <dgm:pt modelId="{56CB99C9-FFD7-4AFD-A98F-8E1A544124C0}">
      <dgm:prSet custT="1"/>
      <dgm:spPr/>
      <dgm:t>
        <a:bodyPr/>
        <a:lstStyle/>
        <a:p>
          <a:pPr rtl="0"/>
          <a:r>
            <a:rPr lang="ru-RU" sz="3200" dirty="0" smtClean="0">
              <a:latin typeface="Verdana" pitchFamily="34" charset="0"/>
            </a:rPr>
            <a:t>ЗНАЧЕНИЕ</a:t>
          </a:r>
          <a:endParaRPr lang="ru-RU" sz="3200" dirty="0">
            <a:latin typeface="Verdana" pitchFamily="34" charset="0"/>
          </a:endParaRPr>
        </a:p>
      </dgm:t>
    </dgm:pt>
    <dgm:pt modelId="{BE548417-4FC9-42BC-9EC3-380D0C0A65D8}" type="parTrans" cxnId="{2082D2F8-D29B-460F-B3A2-ED1CC98EEAA1}">
      <dgm:prSet/>
      <dgm:spPr/>
      <dgm:t>
        <a:bodyPr/>
        <a:lstStyle/>
        <a:p>
          <a:endParaRPr lang="ru-RU"/>
        </a:p>
      </dgm:t>
    </dgm:pt>
    <dgm:pt modelId="{1A6A242D-4C2D-4333-83F5-0B7B24157CE6}" type="sibTrans" cxnId="{2082D2F8-D29B-460F-B3A2-ED1CC98EEAA1}">
      <dgm:prSet/>
      <dgm:spPr/>
      <dgm:t>
        <a:bodyPr/>
        <a:lstStyle/>
        <a:p>
          <a:endParaRPr lang="ru-RU"/>
        </a:p>
      </dgm:t>
    </dgm:pt>
    <dgm:pt modelId="{7E10EA11-21C9-4A70-8AD6-AB342D19EF83}">
      <dgm:prSet custT="1"/>
      <dgm:spPr/>
      <dgm:t>
        <a:bodyPr/>
        <a:lstStyle/>
        <a:p>
          <a:pPr rtl="0"/>
          <a:r>
            <a:rPr lang="ru-RU" sz="3200" dirty="0" smtClean="0">
              <a:latin typeface="Verdana" pitchFamily="34" charset="0"/>
            </a:rPr>
            <a:t>СТРОЕНИЕ</a:t>
          </a:r>
          <a:endParaRPr lang="ru-RU" sz="3200" dirty="0">
            <a:latin typeface="Verdana" pitchFamily="34" charset="0"/>
          </a:endParaRPr>
        </a:p>
      </dgm:t>
    </dgm:pt>
    <dgm:pt modelId="{3A704321-A838-4BD7-A3F9-C8B3C72BF0A3}" type="parTrans" cxnId="{AD356ECF-A570-47A0-8587-7F7B39C50652}">
      <dgm:prSet/>
      <dgm:spPr/>
      <dgm:t>
        <a:bodyPr/>
        <a:lstStyle/>
        <a:p>
          <a:endParaRPr lang="ru-RU"/>
        </a:p>
      </dgm:t>
    </dgm:pt>
    <dgm:pt modelId="{46AA4A9C-BFA0-4425-9846-0896272F68A2}" type="sibTrans" cxnId="{AD356ECF-A570-47A0-8587-7F7B39C50652}">
      <dgm:prSet/>
      <dgm:spPr/>
      <dgm:t>
        <a:bodyPr/>
        <a:lstStyle/>
        <a:p>
          <a:endParaRPr lang="ru-RU"/>
        </a:p>
      </dgm:t>
    </dgm:pt>
    <dgm:pt modelId="{1D455152-420C-434D-A5A3-B2D1109420C1}">
      <dgm:prSet custT="1"/>
      <dgm:spPr/>
      <dgm:t>
        <a:bodyPr/>
        <a:lstStyle/>
        <a:p>
          <a:pPr rtl="0"/>
          <a:r>
            <a:rPr lang="ru-RU" sz="3200" dirty="0" smtClean="0">
              <a:latin typeface="Verdana" pitchFamily="34" charset="0"/>
            </a:rPr>
            <a:t>ВИДЫ</a:t>
          </a:r>
          <a:endParaRPr lang="ru-RU" sz="3200" dirty="0">
            <a:latin typeface="Verdana" pitchFamily="34" charset="0"/>
          </a:endParaRPr>
        </a:p>
      </dgm:t>
    </dgm:pt>
    <dgm:pt modelId="{FA8CA2DB-9521-4D32-BB04-31D6AE56B9B5}" type="parTrans" cxnId="{0BE00360-AEA6-40E7-9F37-17D4947B2C0C}">
      <dgm:prSet/>
      <dgm:spPr/>
      <dgm:t>
        <a:bodyPr/>
        <a:lstStyle/>
        <a:p>
          <a:endParaRPr lang="ru-RU"/>
        </a:p>
      </dgm:t>
    </dgm:pt>
    <dgm:pt modelId="{963A61B2-6AAE-438C-BA64-792E0E11267D}" type="sibTrans" cxnId="{0BE00360-AEA6-40E7-9F37-17D4947B2C0C}">
      <dgm:prSet/>
      <dgm:spPr/>
      <dgm:t>
        <a:bodyPr/>
        <a:lstStyle/>
        <a:p>
          <a:endParaRPr lang="ru-RU"/>
        </a:p>
      </dgm:t>
    </dgm:pt>
    <dgm:pt modelId="{D6F6E532-CC46-462C-BBDB-288DB23B5549}">
      <dgm:prSet/>
      <dgm:spPr/>
      <dgm:t>
        <a:bodyPr/>
        <a:lstStyle/>
        <a:p>
          <a:pPr rtl="0"/>
          <a:r>
            <a:rPr lang="ru-RU" b="1" dirty="0" smtClean="0"/>
            <a:t>УМЕТЬ:</a:t>
          </a:r>
          <a:endParaRPr lang="ru-RU" dirty="0"/>
        </a:p>
      </dgm:t>
    </dgm:pt>
    <dgm:pt modelId="{79F0430B-5944-429B-8F37-BA25AC9D5326}" type="parTrans" cxnId="{E34043FE-3236-40AF-83B1-A4A09C6A4D32}">
      <dgm:prSet/>
      <dgm:spPr/>
      <dgm:t>
        <a:bodyPr/>
        <a:lstStyle/>
        <a:p>
          <a:endParaRPr lang="ru-RU"/>
        </a:p>
      </dgm:t>
    </dgm:pt>
    <dgm:pt modelId="{E60C4BDB-8664-4466-AB63-0F155A212D08}" type="sibTrans" cxnId="{E34043FE-3236-40AF-83B1-A4A09C6A4D32}">
      <dgm:prSet/>
      <dgm:spPr/>
      <dgm:t>
        <a:bodyPr/>
        <a:lstStyle/>
        <a:p>
          <a:endParaRPr lang="ru-RU"/>
        </a:p>
      </dgm:t>
    </dgm:pt>
    <dgm:pt modelId="{9A6182CA-CD37-448E-9A40-0D90A57490DE}">
      <dgm:prSet custT="1"/>
      <dgm:spPr/>
      <dgm:t>
        <a:bodyPr/>
        <a:lstStyle/>
        <a:p>
          <a:pPr rtl="0"/>
          <a:r>
            <a:rPr lang="ru-RU" sz="2700" dirty="0" smtClean="0">
              <a:latin typeface="Verdana" pitchFamily="34" charset="0"/>
            </a:rPr>
            <a:t>РАСПОЗНАВАТЬ ВИДЫ ПЛОДОВ</a:t>
          </a:r>
          <a:endParaRPr lang="ru-RU" sz="2700" dirty="0">
            <a:latin typeface="Verdana" pitchFamily="34" charset="0"/>
          </a:endParaRPr>
        </a:p>
      </dgm:t>
    </dgm:pt>
    <dgm:pt modelId="{6788C303-D80C-4979-BBE6-12F67DAFBFF4}" type="parTrans" cxnId="{707CF1BE-9952-4380-BA29-3F496C825CAC}">
      <dgm:prSet/>
      <dgm:spPr/>
      <dgm:t>
        <a:bodyPr/>
        <a:lstStyle/>
        <a:p>
          <a:endParaRPr lang="ru-RU"/>
        </a:p>
      </dgm:t>
    </dgm:pt>
    <dgm:pt modelId="{B8CA05DB-1E3E-4176-8618-5AF3A1975A89}" type="sibTrans" cxnId="{707CF1BE-9952-4380-BA29-3F496C825CAC}">
      <dgm:prSet/>
      <dgm:spPr/>
      <dgm:t>
        <a:bodyPr/>
        <a:lstStyle/>
        <a:p>
          <a:endParaRPr lang="ru-RU"/>
        </a:p>
      </dgm:t>
    </dgm:pt>
    <dgm:pt modelId="{C74FC3E4-59A3-4C49-9535-6AE68E6D89B2}">
      <dgm:prSet custT="1"/>
      <dgm:spPr/>
      <dgm:t>
        <a:bodyPr/>
        <a:lstStyle/>
        <a:p>
          <a:pPr rtl="0"/>
          <a:r>
            <a:rPr lang="ru-RU" sz="2700" dirty="0" smtClean="0">
              <a:latin typeface="Verdana" pitchFamily="34" charset="0"/>
            </a:rPr>
            <a:t>ОТЛИЧАТЬ ПЛОДЫ ОТ ДРУГИХ ОРГАНОВ РАСТЕНИЙ</a:t>
          </a:r>
          <a:endParaRPr lang="ru-RU" sz="2700" dirty="0">
            <a:latin typeface="Verdana" pitchFamily="34" charset="0"/>
          </a:endParaRPr>
        </a:p>
      </dgm:t>
    </dgm:pt>
    <dgm:pt modelId="{DE4E956E-0D0B-42F2-9ABF-29EB7995F1F8}" type="parTrans" cxnId="{B7962EFE-2FE5-4765-8B1E-2FAA982BC528}">
      <dgm:prSet/>
      <dgm:spPr/>
      <dgm:t>
        <a:bodyPr/>
        <a:lstStyle/>
        <a:p>
          <a:endParaRPr lang="ru-RU"/>
        </a:p>
      </dgm:t>
    </dgm:pt>
    <dgm:pt modelId="{CAFC3387-B067-4B9F-85AD-72AD0D6431FE}" type="sibTrans" cxnId="{B7962EFE-2FE5-4765-8B1E-2FAA982BC528}">
      <dgm:prSet/>
      <dgm:spPr/>
      <dgm:t>
        <a:bodyPr/>
        <a:lstStyle/>
        <a:p>
          <a:endParaRPr lang="ru-RU"/>
        </a:p>
      </dgm:t>
    </dgm:pt>
    <dgm:pt modelId="{B3377D17-622E-4622-B2AA-CF5C62805A65}">
      <dgm:prSet/>
      <dgm:spPr/>
      <dgm:t>
        <a:bodyPr/>
        <a:lstStyle/>
        <a:p>
          <a:pPr rtl="0"/>
          <a:endParaRPr lang="ru-RU" sz="2500" dirty="0"/>
        </a:p>
      </dgm:t>
    </dgm:pt>
    <dgm:pt modelId="{E00835B7-6A32-44DB-9A08-AB43E29A890E}" type="parTrans" cxnId="{13B3CC77-1860-4FA5-8306-0BD37853AFDA}">
      <dgm:prSet/>
      <dgm:spPr/>
      <dgm:t>
        <a:bodyPr/>
        <a:lstStyle/>
        <a:p>
          <a:endParaRPr lang="ru-RU"/>
        </a:p>
      </dgm:t>
    </dgm:pt>
    <dgm:pt modelId="{9A5BF540-600A-4BF0-BA84-EC96D255DDC8}" type="sibTrans" cxnId="{13B3CC77-1860-4FA5-8306-0BD37853AFDA}">
      <dgm:prSet/>
      <dgm:spPr/>
      <dgm:t>
        <a:bodyPr/>
        <a:lstStyle/>
        <a:p>
          <a:endParaRPr lang="ru-RU"/>
        </a:p>
      </dgm:t>
    </dgm:pt>
    <dgm:pt modelId="{2A7AEFDA-6023-4D0A-B5B9-B9D17B07DF9F}">
      <dgm:prSet custT="1"/>
      <dgm:spPr/>
      <dgm:t>
        <a:bodyPr/>
        <a:lstStyle/>
        <a:p>
          <a:pPr rtl="0"/>
          <a:endParaRPr lang="ru-RU" sz="2700" dirty="0">
            <a:latin typeface="Verdana" pitchFamily="34" charset="0"/>
          </a:endParaRPr>
        </a:p>
      </dgm:t>
    </dgm:pt>
    <dgm:pt modelId="{DC65514D-DF15-49EC-A72E-0101A5B0FA26}" type="parTrans" cxnId="{A22A2CC2-E129-4F6A-BB64-07488B15FF04}">
      <dgm:prSet/>
      <dgm:spPr/>
    </dgm:pt>
    <dgm:pt modelId="{799ACB3C-5F4C-4AB4-94AE-3DC43504CBD1}" type="sibTrans" cxnId="{A22A2CC2-E129-4F6A-BB64-07488B15FF04}">
      <dgm:prSet/>
      <dgm:spPr/>
    </dgm:pt>
    <dgm:pt modelId="{EE51A311-ED64-4F54-AF59-AB1B21AFE3BD}" type="pres">
      <dgm:prSet presAssocID="{083C30D1-6D63-4FAD-873C-7BD9E2CA942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EED196E-B634-4019-826E-7AB26E0F2300}" type="pres">
      <dgm:prSet presAssocID="{84907C5A-56A2-4540-B249-9708E315F0D3}" presName="linNode" presStyleCnt="0"/>
      <dgm:spPr/>
    </dgm:pt>
    <dgm:pt modelId="{79F75CF9-91A6-41D6-AA8E-091FDC0D9F5E}" type="pres">
      <dgm:prSet presAssocID="{84907C5A-56A2-4540-B249-9708E315F0D3}" presName="parentText" presStyleLbl="node1" presStyleIdx="0" presStyleCnt="3" custFlipVert="0" custScaleX="277778" custScaleY="69641" custLinFactNeighborY="-3487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94C9AA-750F-4FCF-B869-FD4B4568BE26}" type="pres">
      <dgm:prSet presAssocID="{CD8A8367-867C-4A15-8148-2BF26B3FBD02}" presName="sp" presStyleCnt="0"/>
      <dgm:spPr/>
    </dgm:pt>
    <dgm:pt modelId="{6B189DCD-CFA6-4AA1-9DE3-62339583D0CB}" type="pres">
      <dgm:prSet presAssocID="{C5262F99-4F0D-46A7-B996-35DD07845326}" presName="linNode" presStyleCnt="0"/>
      <dgm:spPr/>
    </dgm:pt>
    <dgm:pt modelId="{D87F90F1-388C-43D6-A2A7-F04D1AAAB376}" type="pres">
      <dgm:prSet presAssocID="{C5262F99-4F0D-46A7-B996-35DD07845326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1E2560-B0B3-4D93-81FA-CDA2A09678E9}" type="pres">
      <dgm:prSet presAssocID="{C5262F99-4F0D-46A7-B996-35DD07845326}" presName="descendantText" presStyleLbl="alignAccFollowNode1" presStyleIdx="0" presStyleCnt="2" custScaleY="11505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E8E8AD-9476-414F-8C4E-F1D24A4736EA}" type="pres">
      <dgm:prSet presAssocID="{9C643519-2D94-4FF0-8F3F-51240A6A6AF1}" presName="sp" presStyleCnt="0"/>
      <dgm:spPr/>
    </dgm:pt>
    <dgm:pt modelId="{77F9383B-8A21-4ADA-BEE3-1D70FCFD263F}" type="pres">
      <dgm:prSet presAssocID="{D6F6E532-CC46-462C-BBDB-288DB23B5549}" presName="linNode" presStyleCnt="0"/>
      <dgm:spPr/>
    </dgm:pt>
    <dgm:pt modelId="{C8CBBC73-CD3E-4C25-B0B4-E6E2BE0F3B47}" type="pres">
      <dgm:prSet presAssocID="{D6F6E532-CC46-462C-BBDB-288DB23B5549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780AD2-2CB5-4E0B-8EDA-D60373406CC8}" type="pres">
      <dgm:prSet presAssocID="{D6F6E532-CC46-462C-BBDB-288DB23B5549}" presName="descendantText" presStyleLbl="alignAccFollowNode1" presStyleIdx="1" presStyleCnt="2" custScaleY="1152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BB62CE9-3A1C-4757-ADAB-24D5B56DC425}" type="presOf" srcId="{9A6182CA-CD37-448E-9A40-0D90A57490DE}" destId="{5A780AD2-2CB5-4E0B-8EDA-D60373406CC8}" srcOrd="0" destOrd="1" presId="urn:microsoft.com/office/officeart/2005/8/layout/vList5"/>
    <dgm:cxn modelId="{A22A2CC2-E129-4F6A-BB64-07488B15FF04}" srcId="{D6F6E532-CC46-462C-BBDB-288DB23B5549}" destId="{2A7AEFDA-6023-4D0A-B5B9-B9D17B07DF9F}" srcOrd="0" destOrd="0" parTransId="{DC65514D-DF15-49EC-A72E-0101A5B0FA26}" sibTransId="{799ACB3C-5F4C-4AB4-94AE-3DC43504CBD1}"/>
    <dgm:cxn modelId="{E34043FE-3236-40AF-83B1-A4A09C6A4D32}" srcId="{083C30D1-6D63-4FAD-873C-7BD9E2CA9425}" destId="{D6F6E532-CC46-462C-BBDB-288DB23B5549}" srcOrd="2" destOrd="0" parTransId="{79F0430B-5944-429B-8F37-BA25AC9D5326}" sibTransId="{E60C4BDB-8664-4466-AB63-0F155A212D08}"/>
    <dgm:cxn modelId="{B6B2145A-675E-4EF3-B340-1EF482EDA1B3}" srcId="{083C30D1-6D63-4FAD-873C-7BD9E2CA9425}" destId="{84907C5A-56A2-4540-B249-9708E315F0D3}" srcOrd="0" destOrd="0" parTransId="{1DBFD0E7-05FD-4B51-8DE8-61C0A8E33C0A}" sibTransId="{CD8A8367-867C-4A15-8148-2BF26B3FBD02}"/>
    <dgm:cxn modelId="{693FAD3B-5829-4A96-A881-39A3B2212E51}" srcId="{083C30D1-6D63-4FAD-873C-7BD9E2CA9425}" destId="{C5262F99-4F0D-46A7-B996-35DD07845326}" srcOrd="1" destOrd="0" parTransId="{CA458B6D-0F03-4D85-B71D-70FA6E156EF2}" sibTransId="{9C643519-2D94-4FF0-8F3F-51240A6A6AF1}"/>
    <dgm:cxn modelId="{42D2C2CD-14AC-43CB-BEF6-C47840A0C842}" type="presOf" srcId="{7E10EA11-21C9-4A70-8AD6-AB342D19EF83}" destId="{8B1E2560-B0B3-4D93-81FA-CDA2A09678E9}" srcOrd="0" destOrd="1" presId="urn:microsoft.com/office/officeart/2005/8/layout/vList5"/>
    <dgm:cxn modelId="{5542E415-3E05-4C6D-8402-5E0E2CBDC53C}" type="presOf" srcId="{C5262F99-4F0D-46A7-B996-35DD07845326}" destId="{D87F90F1-388C-43D6-A2A7-F04D1AAAB376}" srcOrd="0" destOrd="0" presId="urn:microsoft.com/office/officeart/2005/8/layout/vList5"/>
    <dgm:cxn modelId="{707CF1BE-9952-4380-BA29-3F496C825CAC}" srcId="{D6F6E532-CC46-462C-BBDB-288DB23B5549}" destId="{9A6182CA-CD37-448E-9A40-0D90A57490DE}" srcOrd="1" destOrd="0" parTransId="{6788C303-D80C-4979-BBE6-12F67DAFBFF4}" sibTransId="{B8CA05DB-1E3E-4176-8618-5AF3A1975A89}"/>
    <dgm:cxn modelId="{681B4D61-EA18-4FA0-B607-C2B65A84E704}" type="presOf" srcId="{84907C5A-56A2-4540-B249-9708E315F0D3}" destId="{79F75CF9-91A6-41D6-AA8E-091FDC0D9F5E}" srcOrd="0" destOrd="0" presId="urn:microsoft.com/office/officeart/2005/8/layout/vList5"/>
    <dgm:cxn modelId="{13B3CC77-1860-4FA5-8306-0BD37853AFDA}" srcId="{D6F6E532-CC46-462C-BBDB-288DB23B5549}" destId="{B3377D17-622E-4622-B2AA-CF5C62805A65}" srcOrd="3" destOrd="0" parTransId="{E00835B7-6A32-44DB-9A08-AB43E29A890E}" sibTransId="{9A5BF540-600A-4BF0-BA84-EC96D255DDC8}"/>
    <dgm:cxn modelId="{AD356ECF-A570-47A0-8587-7F7B39C50652}" srcId="{C5262F99-4F0D-46A7-B996-35DD07845326}" destId="{7E10EA11-21C9-4A70-8AD6-AB342D19EF83}" srcOrd="1" destOrd="0" parTransId="{3A704321-A838-4BD7-A3F9-C8B3C72BF0A3}" sibTransId="{46AA4A9C-BFA0-4425-9846-0896272F68A2}"/>
    <dgm:cxn modelId="{B7962EFE-2FE5-4765-8B1E-2FAA982BC528}" srcId="{D6F6E532-CC46-462C-BBDB-288DB23B5549}" destId="{C74FC3E4-59A3-4C49-9535-6AE68E6D89B2}" srcOrd="2" destOrd="0" parTransId="{DE4E956E-0D0B-42F2-9ABF-29EB7995F1F8}" sibTransId="{CAFC3387-B067-4B9F-85AD-72AD0D6431FE}"/>
    <dgm:cxn modelId="{0BE00360-AEA6-40E7-9F37-17D4947B2C0C}" srcId="{C5262F99-4F0D-46A7-B996-35DD07845326}" destId="{1D455152-420C-434D-A5A3-B2D1109420C1}" srcOrd="2" destOrd="0" parTransId="{FA8CA2DB-9521-4D32-BB04-31D6AE56B9B5}" sibTransId="{963A61B2-6AAE-438C-BA64-792E0E11267D}"/>
    <dgm:cxn modelId="{AF67105E-E041-446B-8BE3-F6272178F500}" type="presOf" srcId="{2A7AEFDA-6023-4D0A-B5B9-B9D17B07DF9F}" destId="{5A780AD2-2CB5-4E0B-8EDA-D60373406CC8}" srcOrd="0" destOrd="0" presId="urn:microsoft.com/office/officeart/2005/8/layout/vList5"/>
    <dgm:cxn modelId="{B3BE162E-5081-4EC7-B695-5F903273ACDD}" type="presOf" srcId="{083C30D1-6D63-4FAD-873C-7BD9E2CA9425}" destId="{EE51A311-ED64-4F54-AF59-AB1B21AFE3BD}" srcOrd="0" destOrd="0" presId="urn:microsoft.com/office/officeart/2005/8/layout/vList5"/>
    <dgm:cxn modelId="{2AC0E08D-AE56-4785-AF38-50C6D9C5755C}" type="presOf" srcId="{1D455152-420C-434D-A5A3-B2D1109420C1}" destId="{8B1E2560-B0B3-4D93-81FA-CDA2A09678E9}" srcOrd="0" destOrd="2" presId="urn:microsoft.com/office/officeart/2005/8/layout/vList5"/>
    <dgm:cxn modelId="{B2FAE04E-9E85-4E7F-AF04-D64193EEA1EE}" type="presOf" srcId="{B3377D17-622E-4622-B2AA-CF5C62805A65}" destId="{5A780AD2-2CB5-4E0B-8EDA-D60373406CC8}" srcOrd="0" destOrd="3" presId="urn:microsoft.com/office/officeart/2005/8/layout/vList5"/>
    <dgm:cxn modelId="{359BD0B2-2C24-45A2-820E-A022387A159E}" type="presOf" srcId="{C74FC3E4-59A3-4C49-9535-6AE68E6D89B2}" destId="{5A780AD2-2CB5-4E0B-8EDA-D60373406CC8}" srcOrd="0" destOrd="2" presId="urn:microsoft.com/office/officeart/2005/8/layout/vList5"/>
    <dgm:cxn modelId="{2082D2F8-D29B-460F-B3A2-ED1CC98EEAA1}" srcId="{C5262F99-4F0D-46A7-B996-35DD07845326}" destId="{56CB99C9-FFD7-4AFD-A98F-8E1A544124C0}" srcOrd="0" destOrd="0" parTransId="{BE548417-4FC9-42BC-9EC3-380D0C0A65D8}" sibTransId="{1A6A242D-4C2D-4333-83F5-0B7B24157CE6}"/>
    <dgm:cxn modelId="{8B2B30CF-AD8F-4C0B-B878-91014F78A76E}" type="presOf" srcId="{56CB99C9-FFD7-4AFD-A98F-8E1A544124C0}" destId="{8B1E2560-B0B3-4D93-81FA-CDA2A09678E9}" srcOrd="0" destOrd="0" presId="urn:microsoft.com/office/officeart/2005/8/layout/vList5"/>
    <dgm:cxn modelId="{11661846-AF2E-4838-8515-3935976C4439}" type="presOf" srcId="{D6F6E532-CC46-462C-BBDB-288DB23B5549}" destId="{C8CBBC73-CD3E-4C25-B0B4-E6E2BE0F3B47}" srcOrd="0" destOrd="0" presId="urn:microsoft.com/office/officeart/2005/8/layout/vList5"/>
    <dgm:cxn modelId="{96EA9D6A-3953-4FE2-9952-BE2DA0841890}" type="presParOf" srcId="{EE51A311-ED64-4F54-AF59-AB1B21AFE3BD}" destId="{FEED196E-B634-4019-826E-7AB26E0F2300}" srcOrd="0" destOrd="0" presId="urn:microsoft.com/office/officeart/2005/8/layout/vList5"/>
    <dgm:cxn modelId="{F530AC7C-9601-4EDB-8E16-0CB84FA350D9}" type="presParOf" srcId="{FEED196E-B634-4019-826E-7AB26E0F2300}" destId="{79F75CF9-91A6-41D6-AA8E-091FDC0D9F5E}" srcOrd="0" destOrd="0" presId="urn:microsoft.com/office/officeart/2005/8/layout/vList5"/>
    <dgm:cxn modelId="{878D532C-B2CA-44CD-AAE9-8EACE9BE93B1}" type="presParOf" srcId="{EE51A311-ED64-4F54-AF59-AB1B21AFE3BD}" destId="{0194C9AA-750F-4FCF-B869-FD4B4568BE26}" srcOrd="1" destOrd="0" presId="urn:microsoft.com/office/officeart/2005/8/layout/vList5"/>
    <dgm:cxn modelId="{F3701D37-EE33-4261-9AA9-8FCA18B03871}" type="presParOf" srcId="{EE51A311-ED64-4F54-AF59-AB1B21AFE3BD}" destId="{6B189DCD-CFA6-4AA1-9DE3-62339583D0CB}" srcOrd="2" destOrd="0" presId="urn:microsoft.com/office/officeart/2005/8/layout/vList5"/>
    <dgm:cxn modelId="{FF6CCAB7-5E42-4CA0-8A02-82F5ADCD02F2}" type="presParOf" srcId="{6B189DCD-CFA6-4AA1-9DE3-62339583D0CB}" destId="{D87F90F1-388C-43D6-A2A7-F04D1AAAB376}" srcOrd="0" destOrd="0" presId="urn:microsoft.com/office/officeart/2005/8/layout/vList5"/>
    <dgm:cxn modelId="{CA9B6A74-B180-4E4A-94BB-B04762A2A124}" type="presParOf" srcId="{6B189DCD-CFA6-4AA1-9DE3-62339583D0CB}" destId="{8B1E2560-B0B3-4D93-81FA-CDA2A09678E9}" srcOrd="1" destOrd="0" presId="urn:microsoft.com/office/officeart/2005/8/layout/vList5"/>
    <dgm:cxn modelId="{BE73F3C0-DD5F-4D26-A598-21105AD4B19C}" type="presParOf" srcId="{EE51A311-ED64-4F54-AF59-AB1B21AFE3BD}" destId="{70E8E8AD-9476-414F-8C4E-F1D24A4736EA}" srcOrd="3" destOrd="0" presId="urn:microsoft.com/office/officeart/2005/8/layout/vList5"/>
    <dgm:cxn modelId="{EAF02F9E-CDD4-449F-B769-5C3CE2134DBF}" type="presParOf" srcId="{EE51A311-ED64-4F54-AF59-AB1B21AFE3BD}" destId="{77F9383B-8A21-4ADA-BEE3-1D70FCFD263F}" srcOrd="4" destOrd="0" presId="urn:microsoft.com/office/officeart/2005/8/layout/vList5"/>
    <dgm:cxn modelId="{0F2929E4-3EDA-4ABD-A065-809C5D818222}" type="presParOf" srcId="{77F9383B-8A21-4ADA-BEE3-1D70FCFD263F}" destId="{C8CBBC73-CD3E-4C25-B0B4-E6E2BE0F3B47}" srcOrd="0" destOrd="0" presId="urn:microsoft.com/office/officeart/2005/8/layout/vList5"/>
    <dgm:cxn modelId="{DD21CCB6-BC8C-4894-A56A-A0CE759D123F}" type="presParOf" srcId="{77F9383B-8A21-4ADA-BEE3-1D70FCFD263F}" destId="{5A780AD2-2CB5-4E0B-8EDA-D60373406CC8}" srcOrd="1" destOrd="0" presId="urn:microsoft.com/office/officeart/2005/8/layout/vList5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F43F7-01FE-4407-89BD-51E7F1579AD2}" type="datetimeFigureOut">
              <a:rPr lang="ru-RU" smtClean="0"/>
              <a:pPr/>
              <a:t>31.01.2009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B73A4-0649-4099-BED5-C376792FDE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F43F7-01FE-4407-89BD-51E7F1579AD2}" type="datetimeFigureOut">
              <a:rPr lang="ru-RU" smtClean="0"/>
              <a:pPr/>
              <a:t>31.01.2009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B73A4-0649-4099-BED5-C376792FDE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F43F7-01FE-4407-89BD-51E7F1579AD2}" type="datetimeFigureOut">
              <a:rPr lang="ru-RU" smtClean="0"/>
              <a:pPr/>
              <a:t>31.01.2009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B73A4-0649-4099-BED5-C376792FDE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F43F7-01FE-4407-89BD-51E7F1579AD2}" type="datetimeFigureOut">
              <a:rPr lang="ru-RU" smtClean="0"/>
              <a:pPr/>
              <a:t>31.01.2009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B73A4-0649-4099-BED5-C376792FDE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F43F7-01FE-4407-89BD-51E7F1579AD2}" type="datetimeFigureOut">
              <a:rPr lang="ru-RU" smtClean="0"/>
              <a:pPr/>
              <a:t>31.01.2009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B73A4-0649-4099-BED5-C376792FDE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F43F7-01FE-4407-89BD-51E7F1579AD2}" type="datetimeFigureOut">
              <a:rPr lang="ru-RU" smtClean="0"/>
              <a:pPr/>
              <a:t>31.01.2009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B73A4-0649-4099-BED5-C376792FDE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F43F7-01FE-4407-89BD-51E7F1579AD2}" type="datetimeFigureOut">
              <a:rPr lang="ru-RU" smtClean="0"/>
              <a:pPr/>
              <a:t>31.01.2009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B73A4-0649-4099-BED5-C376792FDE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F43F7-01FE-4407-89BD-51E7F1579AD2}" type="datetimeFigureOut">
              <a:rPr lang="ru-RU" smtClean="0"/>
              <a:pPr/>
              <a:t>31.01.2009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B73A4-0649-4099-BED5-C376792FDE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F43F7-01FE-4407-89BD-51E7F1579AD2}" type="datetimeFigureOut">
              <a:rPr lang="ru-RU" smtClean="0"/>
              <a:pPr/>
              <a:t>31.01.2009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B73A4-0649-4099-BED5-C376792FDE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F43F7-01FE-4407-89BD-51E7F1579AD2}" type="datetimeFigureOut">
              <a:rPr lang="ru-RU" smtClean="0"/>
              <a:pPr/>
              <a:t>31.01.2009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B73A4-0649-4099-BED5-C376792FDE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F43F7-01FE-4407-89BD-51E7F1579AD2}" type="datetimeFigureOut">
              <a:rPr lang="ru-RU" smtClean="0"/>
              <a:pPr/>
              <a:t>31.01.2009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B73A4-0649-4099-BED5-C376792FDE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AF43F7-01FE-4407-89BD-51E7F1579AD2}" type="datetimeFigureOut">
              <a:rPr lang="ru-RU" smtClean="0"/>
              <a:pPr/>
              <a:t>31.01.2009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B73A4-0649-4099-BED5-C376792FDE6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energiyarosta.ru/foto?razdel=1001&amp;object=10" TargetMode="External"/><Relationship Id="rId13" Type="http://schemas.openxmlformats.org/officeDocument/2006/relationships/image" Target="../media/image6.jpeg"/><Relationship Id="rId18" Type="http://schemas.openxmlformats.org/officeDocument/2006/relationships/hyperlink" Target="http://www.energiyarosta.ru/foto?razdel=1001&amp;object=2" TargetMode="External"/><Relationship Id="rId3" Type="http://schemas.openxmlformats.org/officeDocument/2006/relationships/image" Target="../media/image1.jpeg"/><Relationship Id="rId21" Type="http://schemas.openxmlformats.org/officeDocument/2006/relationships/image" Target="../media/image10.jpeg"/><Relationship Id="rId7" Type="http://schemas.openxmlformats.org/officeDocument/2006/relationships/image" Target="../media/image3.jpeg"/><Relationship Id="rId12" Type="http://schemas.openxmlformats.org/officeDocument/2006/relationships/hyperlink" Target="http://www.energiyarosta.ru/foto?razdel=1001&amp;object=1" TargetMode="External"/><Relationship Id="rId17" Type="http://schemas.openxmlformats.org/officeDocument/2006/relationships/image" Target="../media/image8.jpeg"/><Relationship Id="rId2" Type="http://schemas.openxmlformats.org/officeDocument/2006/relationships/hyperlink" Target="http://www.energiyarosta.ru/foto?razdel=1001&amp;object=11" TargetMode="External"/><Relationship Id="rId16" Type="http://schemas.openxmlformats.org/officeDocument/2006/relationships/hyperlink" Target="http://www.energiyarosta.ru/foto?razdel=1001&amp;object=9" TargetMode="External"/><Relationship Id="rId20" Type="http://schemas.openxmlformats.org/officeDocument/2006/relationships/hyperlink" Target="http://www.energiyarosta.ru/foto?razdel=1001&amp;object=12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energiyarosta.ru/foto?razdel=1001&amp;object=8" TargetMode="External"/><Relationship Id="rId11" Type="http://schemas.openxmlformats.org/officeDocument/2006/relationships/image" Target="../media/image5.jpeg"/><Relationship Id="rId5" Type="http://schemas.openxmlformats.org/officeDocument/2006/relationships/image" Target="../media/image2.jpeg"/><Relationship Id="rId15" Type="http://schemas.openxmlformats.org/officeDocument/2006/relationships/image" Target="../media/image7.jpeg"/><Relationship Id="rId23" Type="http://schemas.openxmlformats.org/officeDocument/2006/relationships/image" Target="../media/image11.jpeg"/><Relationship Id="rId10" Type="http://schemas.openxmlformats.org/officeDocument/2006/relationships/hyperlink" Target="http://www.energiyarosta.ru/foto?razdel=1001&amp;object=5" TargetMode="External"/><Relationship Id="rId19" Type="http://schemas.openxmlformats.org/officeDocument/2006/relationships/image" Target="../media/image9.jpeg"/><Relationship Id="rId4" Type="http://schemas.openxmlformats.org/officeDocument/2006/relationships/hyperlink" Target="http://www.energiyarosta.ru/foto?razdel=1001&amp;object=13" TargetMode="External"/><Relationship Id="rId9" Type="http://schemas.openxmlformats.org/officeDocument/2006/relationships/image" Target="../media/image4.jpeg"/><Relationship Id="rId14" Type="http://schemas.openxmlformats.org/officeDocument/2006/relationships/hyperlink" Target="http://www.energiyarosta.ru/foto?razdel=1001&amp;object=3" TargetMode="External"/><Relationship Id="rId22" Type="http://schemas.openxmlformats.org/officeDocument/2006/relationships/hyperlink" Target="http://www.energiyarosta.ru/foto?razdel=1001&amp;object=6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energiyarosta.ru/foto?razdel=1001&amp;object=10" TargetMode="External"/><Relationship Id="rId13" Type="http://schemas.openxmlformats.org/officeDocument/2006/relationships/image" Target="../media/image6.jpeg"/><Relationship Id="rId18" Type="http://schemas.openxmlformats.org/officeDocument/2006/relationships/hyperlink" Target="http://www.energiyarosta.ru/foto?razdel=1001&amp;object=2" TargetMode="External"/><Relationship Id="rId3" Type="http://schemas.openxmlformats.org/officeDocument/2006/relationships/image" Target="../media/image1.jpeg"/><Relationship Id="rId21" Type="http://schemas.openxmlformats.org/officeDocument/2006/relationships/image" Target="../media/image10.jpeg"/><Relationship Id="rId7" Type="http://schemas.openxmlformats.org/officeDocument/2006/relationships/image" Target="../media/image3.jpeg"/><Relationship Id="rId12" Type="http://schemas.openxmlformats.org/officeDocument/2006/relationships/hyperlink" Target="http://www.energiyarosta.ru/foto?razdel=1001&amp;object=1" TargetMode="External"/><Relationship Id="rId17" Type="http://schemas.openxmlformats.org/officeDocument/2006/relationships/image" Target="../media/image8.jpeg"/><Relationship Id="rId25" Type="http://schemas.openxmlformats.org/officeDocument/2006/relationships/image" Target="../media/image15.jpeg"/><Relationship Id="rId2" Type="http://schemas.openxmlformats.org/officeDocument/2006/relationships/hyperlink" Target="http://www.energiyarosta.ru/foto?razdel=1001&amp;object=11" TargetMode="External"/><Relationship Id="rId16" Type="http://schemas.openxmlformats.org/officeDocument/2006/relationships/hyperlink" Target="http://www.energiyarosta.ru/foto?razdel=1001&amp;object=9" TargetMode="External"/><Relationship Id="rId20" Type="http://schemas.openxmlformats.org/officeDocument/2006/relationships/hyperlink" Target="http://www.energiyarosta.ru/foto?razdel=1001&amp;object=12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energiyarosta.ru/foto?razdel=1001&amp;object=8" TargetMode="External"/><Relationship Id="rId11" Type="http://schemas.openxmlformats.org/officeDocument/2006/relationships/image" Target="../media/image5.jpeg"/><Relationship Id="rId24" Type="http://schemas.openxmlformats.org/officeDocument/2006/relationships/image" Target="../media/image20.jpeg"/><Relationship Id="rId5" Type="http://schemas.openxmlformats.org/officeDocument/2006/relationships/image" Target="../media/image2.jpeg"/><Relationship Id="rId15" Type="http://schemas.openxmlformats.org/officeDocument/2006/relationships/image" Target="../media/image7.jpeg"/><Relationship Id="rId23" Type="http://schemas.openxmlformats.org/officeDocument/2006/relationships/image" Target="../media/image11.jpeg"/><Relationship Id="rId10" Type="http://schemas.openxmlformats.org/officeDocument/2006/relationships/hyperlink" Target="http://www.energiyarosta.ru/foto?razdel=1001&amp;object=5" TargetMode="External"/><Relationship Id="rId19" Type="http://schemas.openxmlformats.org/officeDocument/2006/relationships/image" Target="../media/image9.jpeg"/><Relationship Id="rId4" Type="http://schemas.openxmlformats.org/officeDocument/2006/relationships/hyperlink" Target="http://www.energiyarosta.ru/foto?razdel=1001&amp;object=13" TargetMode="External"/><Relationship Id="rId9" Type="http://schemas.openxmlformats.org/officeDocument/2006/relationships/image" Target="../media/image4.jpeg"/><Relationship Id="rId14" Type="http://schemas.openxmlformats.org/officeDocument/2006/relationships/hyperlink" Target="http://www.energiyarosta.ru/foto?razdel=1001&amp;object=3" TargetMode="External"/><Relationship Id="rId22" Type="http://schemas.openxmlformats.org/officeDocument/2006/relationships/hyperlink" Target="http://www.energiyarosta.ru/foto?razdel=1001&amp;object=6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eg"/><Relationship Id="rId3" Type="http://schemas.openxmlformats.org/officeDocument/2006/relationships/image" Target="../media/image14.jpeg"/><Relationship Id="rId7" Type="http://schemas.openxmlformats.org/officeDocument/2006/relationships/image" Target="../media/image18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Relationship Id="rId9" Type="http://schemas.openxmlformats.org/officeDocument/2006/relationships/image" Target="../media/image20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Microsoft_Office_Word1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http://www.cosmoschool.ru/metod_library/grants/arhiv/bio/6-2/pic/12.gif" TargetMode="External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5" Type="http://schemas.openxmlformats.org/officeDocument/2006/relationships/image" Target="http://www.cosmoschool.ru/metod_library/grants/arhiv/bio/6-2/pic/13.gif" TargetMode="External"/><Relationship Id="rId4" Type="http://schemas.openxmlformats.org/officeDocument/2006/relationships/image" Target="../media/image2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8" name="Picture 6" descr="Слива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21432" y="4336260"/>
            <a:ext cx="2500307" cy="2543175"/>
          </a:xfrm>
          <a:prstGeom prst="rect">
            <a:avLst/>
          </a:prstGeom>
          <a:noFill/>
        </p:spPr>
      </p:pic>
      <p:pic>
        <p:nvPicPr>
          <p:cNvPr id="18434" name="Picture 2" descr="Смородина черная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8699" y="0"/>
            <a:ext cx="2767351" cy="2357430"/>
          </a:xfrm>
          <a:prstGeom prst="rect">
            <a:avLst/>
          </a:prstGeom>
          <a:noFill/>
        </p:spPr>
      </p:pic>
      <p:pic>
        <p:nvPicPr>
          <p:cNvPr id="18444" name="Picture 12" descr="Плодовый сад - виноград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857752" y="-642966"/>
            <a:ext cx="2286016" cy="3214686"/>
          </a:xfrm>
          <a:prstGeom prst="rect">
            <a:avLst/>
          </a:prstGeom>
          <a:noFill/>
        </p:spPr>
      </p:pic>
      <p:pic>
        <p:nvPicPr>
          <p:cNvPr id="18440" name="Picture 8" descr="Алыча">
            <a:hlinkClick r:id="rId8"/>
          </p:cNvPr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285984" y="0"/>
            <a:ext cx="2643206" cy="3357562"/>
          </a:xfrm>
          <a:prstGeom prst="rect">
            <a:avLst/>
          </a:prstGeom>
          <a:noFill/>
        </p:spPr>
      </p:pic>
      <p:pic>
        <p:nvPicPr>
          <p:cNvPr id="18448" name="Picture 16" descr="плодовый сад - смородина">
            <a:hlinkClick r:id="rId10"/>
          </p:cNvPr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6929454" y="3071810"/>
            <a:ext cx="2214546" cy="3786190"/>
          </a:xfrm>
          <a:prstGeom prst="rect">
            <a:avLst/>
          </a:prstGeom>
          <a:noFill/>
        </p:spPr>
      </p:pic>
      <p:pic>
        <p:nvPicPr>
          <p:cNvPr id="18450" name="Picture 18" descr="Плодовый сад - алыча">
            <a:hlinkClick r:id="rId12"/>
          </p:cNvPr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 rot="5400000">
            <a:off x="4429136" y="4286244"/>
            <a:ext cx="2786058" cy="2357454"/>
          </a:xfrm>
          <a:prstGeom prst="rect">
            <a:avLst/>
          </a:prstGeom>
          <a:noFill/>
        </p:spPr>
      </p:pic>
      <p:pic>
        <p:nvPicPr>
          <p:cNvPr id="18452" name="Picture 20" descr="Плодовый сад - груша">
            <a:hlinkClick r:id="rId14"/>
          </p:cNvPr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357686" y="2571744"/>
            <a:ext cx="2714644" cy="1571636"/>
          </a:xfrm>
          <a:prstGeom prst="rect">
            <a:avLst/>
          </a:prstGeom>
          <a:noFill/>
        </p:spPr>
      </p:pic>
      <p:pic>
        <p:nvPicPr>
          <p:cNvPr id="18442" name="Picture 10" descr="Плодовый сад - лимонник">
            <a:hlinkClick r:id="rId16"/>
          </p:cNvPr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2428860" y="3357562"/>
            <a:ext cx="2286016" cy="3500438"/>
          </a:xfrm>
          <a:prstGeom prst="rect">
            <a:avLst/>
          </a:prstGeom>
          <a:noFill/>
        </p:spPr>
      </p:pic>
      <p:pic>
        <p:nvPicPr>
          <p:cNvPr id="18454" name="Picture 22" descr="Плодовый сад - слива">
            <a:hlinkClick r:id="rId18"/>
          </p:cNvPr>
          <p:cNvPicPr>
            <a:picLocks noChangeAspect="1" noChangeArrowheads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0" y="2357430"/>
            <a:ext cx="2500298" cy="2000264"/>
          </a:xfrm>
          <a:prstGeom prst="rect">
            <a:avLst/>
          </a:prstGeom>
          <a:noFill/>
        </p:spPr>
      </p:pic>
      <p:pic>
        <p:nvPicPr>
          <p:cNvPr id="18436" name="Picture 4" descr="крыжовник">
            <a:hlinkClick r:id="rId20"/>
          </p:cNvPr>
          <p:cNvPicPr>
            <a:picLocks noChangeAspect="1" noChangeArrowheads="1"/>
          </p:cNvPicPr>
          <p:nvPr/>
        </p:nvPicPr>
        <p:blipFill>
          <a:blip r:embed="rId21"/>
          <a:srcRect/>
          <a:stretch>
            <a:fillRect/>
          </a:stretch>
        </p:blipFill>
        <p:spPr bwMode="auto">
          <a:xfrm>
            <a:off x="7000892" y="2143116"/>
            <a:ext cx="2143108" cy="2214578"/>
          </a:xfrm>
          <a:prstGeom prst="rect">
            <a:avLst/>
          </a:prstGeom>
          <a:noFill/>
        </p:spPr>
      </p:pic>
      <p:pic>
        <p:nvPicPr>
          <p:cNvPr id="18446" name="Picture 14" descr="Плодовый сад - вишня">
            <a:hlinkClick r:id="rId22"/>
          </p:cNvPr>
          <p:cNvPicPr>
            <a:picLocks noChangeAspect="1" noChangeArrowheads="1"/>
          </p:cNvPicPr>
          <p:nvPr/>
        </p:nvPicPr>
        <p:blipFill>
          <a:blip r:embed="rId23"/>
          <a:srcRect/>
          <a:stretch>
            <a:fillRect/>
          </a:stretch>
        </p:blipFill>
        <p:spPr bwMode="auto">
          <a:xfrm>
            <a:off x="7072330" y="-428652"/>
            <a:ext cx="2071670" cy="2714620"/>
          </a:xfrm>
          <a:prstGeom prst="rect">
            <a:avLst/>
          </a:prstGeom>
          <a:noFill/>
        </p:spPr>
      </p:pic>
      <p:sp>
        <p:nvSpPr>
          <p:cNvPr id="15" name="Прямоугольник 14"/>
          <p:cNvSpPr/>
          <p:nvPr/>
        </p:nvSpPr>
        <p:spPr>
          <a:xfrm rot="20363584">
            <a:off x="202373" y="1075062"/>
            <a:ext cx="8568847" cy="4416299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CanUp">
              <a:avLst/>
            </a:prstTxWarp>
            <a:spAutoFit/>
          </a:bodyPr>
          <a:lstStyle/>
          <a:p>
            <a:pPr algn="ctr"/>
            <a:r>
              <a:rPr lang="ru-RU" sz="6600" b="1" dirty="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</a:rPr>
              <a:t>ЗДРАВСТВУЙТЕ</a:t>
            </a:r>
            <a:endParaRPr lang="ru-RU" sz="6600" b="1" dirty="0">
              <a:ln w="12700">
                <a:solidFill>
                  <a:srgbClr val="FF0000"/>
                </a:solidFill>
                <a:prstDash val="solid"/>
              </a:ln>
              <a:solidFill>
                <a:schemeClr val="bg2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11" name="Содержимое 10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8" name="Picture 6" descr="Слива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21432" y="4336260"/>
            <a:ext cx="2500307" cy="2543175"/>
          </a:xfrm>
          <a:prstGeom prst="rect">
            <a:avLst/>
          </a:prstGeom>
          <a:noFill/>
        </p:spPr>
      </p:pic>
      <p:pic>
        <p:nvPicPr>
          <p:cNvPr id="18434" name="Picture 2" descr="Смородина черная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8699" y="0"/>
            <a:ext cx="2767351" cy="2357430"/>
          </a:xfrm>
          <a:prstGeom prst="rect">
            <a:avLst/>
          </a:prstGeom>
          <a:noFill/>
        </p:spPr>
      </p:pic>
      <p:pic>
        <p:nvPicPr>
          <p:cNvPr id="18444" name="Picture 12" descr="Плодовый сад - виноград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857752" y="-642966"/>
            <a:ext cx="2286016" cy="3214686"/>
          </a:xfrm>
          <a:prstGeom prst="rect">
            <a:avLst/>
          </a:prstGeom>
          <a:noFill/>
        </p:spPr>
      </p:pic>
      <p:pic>
        <p:nvPicPr>
          <p:cNvPr id="18440" name="Picture 8" descr="Алыча">
            <a:hlinkClick r:id="rId8"/>
          </p:cNvPr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214546" y="0"/>
            <a:ext cx="2643206" cy="3357562"/>
          </a:xfrm>
          <a:prstGeom prst="rect">
            <a:avLst/>
          </a:prstGeom>
          <a:noFill/>
        </p:spPr>
      </p:pic>
      <p:pic>
        <p:nvPicPr>
          <p:cNvPr id="18448" name="Picture 16" descr="плодовый сад - смородина">
            <a:hlinkClick r:id="rId10"/>
          </p:cNvPr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6929454" y="3071810"/>
            <a:ext cx="2214546" cy="3786190"/>
          </a:xfrm>
          <a:prstGeom prst="rect">
            <a:avLst/>
          </a:prstGeom>
          <a:noFill/>
        </p:spPr>
      </p:pic>
      <p:pic>
        <p:nvPicPr>
          <p:cNvPr id="18450" name="Picture 18" descr="Плодовый сад - алыча">
            <a:hlinkClick r:id="rId12"/>
          </p:cNvPr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 rot="5400000">
            <a:off x="4429136" y="4286244"/>
            <a:ext cx="2786058" cy="2357454"/>
          </a:xfrm>
          <a:prstGeom prst="rect">
            <a:avLst/>
          </a:prstGeom>
          <a:noFill/>
        </p:spPr>
      </p:pic>
      <p:pic>
        <p:nvPicPr>
          <p:cNvPr id="18452" name="Picture 20" descr="Плодовый сад - груша">
            <a:hlinkClick r:id="rId14"/>
          </p:cNvPr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357686" y="2571744"/>
            <a:ext cx="2714644" cy="1571636"/>
          </a:xfrm>
          <a:prstGeom prst="rect">
            <a:avLst/>
          </a:prstGeom>
          <a:noFill/>
        </p:spPr>
      </p:pic>
      <p:pic>
        <p:nvPicPr>
          <p:cNvPr id="18442" name="Picture 10" descr="Плодовый сад - лимонник">
            <a:hlinkClick r:id="rId16"/>
          </p:cNvPr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2428860" y="3357562"/>
            <a:ext cx="2286016" cy="3500438"/>
          </a:xfrm>
          <a:prstGeom prst="rect">
            <a:avLst/>
          </a:prstGeom>
          <a:noFill/>
        </p:spPr>
      </p:pic>
      <p:pic>
        <p:nvPicPr>
          <p:cNvPr id="18454" name="Picture 22" descr="Плодовый сад - слива">
            <a:hlinkClick r:id="rId18"/>
          </p:cNvPr>
          <p:cNvPicPr>
            <a:picLocks noChangeAspect="1" noChangeArrowheads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0" y="2357430"/>
            <a:ext cx="2500298" cy="2000264"/>
          </a:xfrm>
          <a:prstGeom prst="rect">
            <a:avLst/>
          </a:prstGeom>
          <a:noFill/>
        </p:spPr>
      </p:pic>
      <p:pic>
        <p:nvPicPr>
          <p:cNvPr id="18436" name="Picture 4" descr="крыжовник">
            <a:hlinkClick r:id="rId20"/>
          </p:cNvPr>
          <p:cNvPicPr>
            <a:picLocks noChangeAspect="1" noChangeArrowheads="1"/>
          </p:cNvPicPr>
          <p:nvPr/>
        </p:nvPicPr>
        <p:blipFill>
          <a:blip r:embed="rId21"/>
          <a:srcRect/>
          <a:stretch>
            <a:fillRect/>
          </a:stretch>
        </p:blipFill>
        <p:spPr bwMode="auto">
          <a:xfrm>
            <a:off x="7000892" y="2143116"/>
            <a:ext cx="2143108" cy="2214578"/>
          </a:xfrm>
          <a:prstGeom prst="rect">
            <a:avLst/>
          </a:prstGeom>
          <a:noFill/>
        </p:spPr>
      </p:pic>
      <p:pic>
        <p:nvPicPr>
          <p:cNvPr id="18446" name="Picture 14" descr="Плодовый сад - вишня">
            <a:hlinkClick r:id="rId22"/>
          </p:cNvPr>
          <p:cNvPicPr>
            <a:picLocks noChangeAspect="1" noChangeArrowheads="1"/>
          </p:cNvPicPr>
          <p:nvPr/>
        </p:nvPicPr>
        <p:blipFill>
          <a:blip r:embed="rId23"/>
          <a:srcRect/>
          <a:stretch>
            <a:fillRect/>
          </a:stretch>
        </p:blipFill>
        <p:spPr bwMode="auto">
          <a:xfrm>
            <a:off x="7072330" y="-428652"/>
            <a:ext cx="2071670" cy="2714620"/>
          </a:xfrm>
          <a:prstGeom prst="rect">
            <a:avLst/>
          </a:prstGeom>
          <a:noFill/>
        </p:spPr>
      </p:pic>
      <p:pic>
        <p:nvPicPr>
          <p:cNvPr id="19458" name="Picture 2" descr="Фундук (фото)"/>
          <p:cNvPicPr>
            <a:picLocks noChangeAspect="1" noChangeArrowheads="1"/>
          </p:cNvPicPr>
          <p:nvPr/>
        </p:nvPicPr>
        <p:blipFill>
          <a:blip r:embed="rId24"/>
          <a:srcRect/>
          <a:stretch>
            <a:fillRect/>
          </a:stretch>
        </p:blipFill>
        <p:spPr bwMode="auto">
          <a:xfrm>
            <a:off x="2786050" y="2500306"/>
            <a:ext cx="2214578" cy="2285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9" name="Picture 3" descr="Горох (фото)"/>
          <p:cNvPicPr>
            <a:picLocks noChangeAspect="1" noChangeArrowheads="1"/>
          </p:cNvPicPr>
          <p:nvPr/>
        </p:nvPicPr>
        <p:blipFill>
          <a:blip r:embed="rId25"/>
          <a:srcRect/>
          <a:stretch>
            <a:fillRect/>
          </a:stretch>
        </p:blipFill>
        <p:spPr bwMode="auto">
          <a:xfrm>
            <a:off x="1643042" y="1500174"/>
            <a:ext cx="1643074" cy="1852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рямоугольник 15"/>
          <p:cNvSpPr/>
          <p:nvPr/>
        </p:nvSpPr>
        <p:spPr>
          <a:xfrm rot="20884869">
            <a:off x="202211" y="1790781"/>
            <a:ext cx="8643886" cy="2123658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6600" b="1" cap="all" dirty="0" smtClean="0">
                <a:ln w="9000" cmpd="sng">
                  <a:solidFill>
                    <a:srgbClr val="FF0000"/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Verdana" pitchFamily="34" charset="0"/>
              </a:rPr>
              <a:t>СПАСИБО! </a:t>
            </a:r>
          </a:p>
          <a:p>
            <a:pPr algn="ctr"/>
            <a:r>
              <a:rPr lang="ru-RU" sz="6600" b="1" cap="all" spc="0" dirty="0" smtClean="0">
                <a:ln w="9000" cmpd="sng">
                  <a:solidFill>
                    <a:srgbClr val="FF0000"/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Verdana" pitchFamily="34" charset="0"/>
              </a:rPr>
              <a:t>ДО СВИДАНИЯ!</a:t>
            </a:r>
            <a:endParaRPr lang="ru-RU" sz="6600" b="1" cap="all" spc="0" dirty="0">
              <a:ln w="9000" cmpd="sng">
                <a:solidFill>
                  <a:srgbClr val="FF0000"/>
                </a:solidFill>
                <a:prstDash val="solid"/>
              </a:ln>
              <a:solidFill>
                <a:schemeClr val="bg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Documents and Settings\Я\Рабочий стол\070809_18441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86874" cy="6965156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357158" y="1500174"/>
            <a:ext cx="8786842" cy="321471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CanUp">
              <a:avLst/>
            </a:prstTxWarp>
            <a:spAutoFit/>
          </a:bodyPr>
          <a:lstStyle/>
          <a:p>
            <a:pPr algn="ctr"/>
            <a:r>
              <a:rPr lang="ru-RU" sz="9600" b="1" cap="none" spc="0" dirty="0" smtClean="0">
                <a:ln w="18000">
                  <a:solidFill>
                    <a:srgbClr val="FF0000"/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Verdana" pitchFamily="34" charset="0"/>
              </a:rPr>
              <a:t>ПЛОДЫ</a:t>
            </a:r>
            <a:endParaRPr lang="ru-RU" sz="9600" b="1" cap="none" spc="0" dirty="0">
              <a:ln w="18000">
                <a:solidFill>
                  <a:srgbClr val="FF0000"/>
                </a:solidFill>
                <a:prstDash val="solid"/>
                <a:miter lim="800000"/>
              </a:ln>
              <a:solidFill>
                <a:schemeClr val="accent2">
                  <a:lumMod val="75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одержимое 6"/>
          <p:cNvGraphicFramePr>
            <a:graphicFrameLocks noGrp="1"/>
          </p:cNvGraphicFramePr>
          <p:nvPr>
            <p:ph idx="4294967295"/>
          </p:nvPr>
        </p:nvGraphicFramePr>
        <p:xfrm>
          <a:off x="0" y="-357188"/>
          <a:ext cx="9144000" cy="72151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F9458DFF-174E-446E-8EA3-4A0B0ECDE1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7">
                                            <p:graphicEl>
                                              <a:dgm id="{F9458DFF-174E-446E-8EA3-4A0B0ECDE1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>
                                            <p:graphicEl>
                                              <a:dgm id="{F9458DFF-174E-446E-8EA3-4A0B0ECDE1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7">
                                            <p:graphicEl>
                                              <a:dgm id="{F9458DFF-174E-446E-8EA3-4A0B0ECDE1E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3E3F647-C732-4AB4-A62E-6C26D2A9E4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7">
                                            <p:graphicEl>
                                              <a:dgm id="{B3E3F647-C732-4AB4-A62E-6C26D2A9E4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">
                                            <p:graphicEl>
                                              <a:dgm id="{B3E3F647-C732-4AB4-A62E-6C26D2A9E4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">
                                            <p:graphicEl>
                                              <a:dgm id="{B3E3F647-C732-4AB4-A62E-6C26D2A9E4E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0A2B1D8-30F5-40BF-9BDA-0B3261F7BDF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7">
                                            <p:graphicEl>
                                              <a:dgm id="{00A2B1D8-30F5-40BF-9BDA-0B3261F7BDF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7">
                                            <p:graphicEl>
                                              <a:dgm id="{00A2B1D8-30F5-40BF-9BDA-0B3261F7BDF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>
                                            <p:graphicEl>
                                              <a:dgm id="{00A2B1D8-30F5-40BF-9BDA-0B3261F7BDF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8D279E1-0788-4486-A032-DA575BFE4D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7">
                                            <p:graphicEl>
                                              <a:dgm id="{28D279E1-0788-4486-A032-DA575BFE4D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7">
                                            <p:graphicEl>
                                              <a:dgm id="{28D279E1-0788-4486-A032-DA575BFE4D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7">
                                            <p:graphicEl>
                                              <a:dgm id="{28D279E1-0788-4486-A032-DA575BFE4D4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A3EE23C3-D49E-4752-B515-FD6EA25BE2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7">
                                            <p:graphicEl>
                                              <a:dgm id="{A3EE23C3-D49E-4752-B515-FD6EA25BE2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7">
                                            <p:graphicEl>
                                              <a:dgm id="{A3EE23C3-D49E-4752-B515-FD6EA25BE2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7">
                                            <p:graphicEl>
                                              <a:dgm id="{A3EE23C3-D49E-4752-B515-FD6EA25BE2F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C26CD2F-0AF8-48D6-BDB0-5CFEE68B29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7">
                                            <p:graphicEl>
                                              <a:dgm id="{0C26CD2F-0AF8-48D6-BDB0-5CFEE68B29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7">
                                            <p:graphicEl>
                                              <a:dgm id="{0C26CD2F-0AF8-48D6-BDB0-5CFEE68B29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7">
                                            <p:graphicEl>
                                              <a:dgm id="{0C26CD2F-0AF8-48D6-BDB0-5CFEE68B290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FD8B85CE-7691-42C7-B799-614FB81737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7">
                                            <p:graphicEl>
                                              <a:dgm id="{FD8B85CE-7691-42C7-B799-614FB81737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7">
                                            <p:graphicEl>
                                              <a:dgm id="{FD8B85CE-7691-42C7-B799-614FB81737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7">
                                            <p:graphicEl>
                                              <a:dgm id="{FD8B85CE-7691-42C7-B799-614FB817373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 uiExpand="1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11" name="Содержимое 10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Инжир (фото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32" y="0"/>
            <a:ext cx="2437601" cy="2643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4" name="Picture 4" descr="Груша (фото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2000232" cy="2643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Picture 5" descr="Горох (фото)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175105" y="4071942"/>
            <a:ext cx="2471249" cy="2786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6" name="Picture 6" descr="Ежевика (фото)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715140" y="4071943"/>
            <a:ext cx="2428860" cy="2786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7" name="Picture 7" descr="Абрикос (фото)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286248" y="0"/>
            <a:ext cx="2485882" cy="2643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9" name="Picture 9" descr="Хлопчатник (фото)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357685" y="4071942"/>
            <a:ext cx="2462813" cy="2786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0" name="Picture 10" descr="Дуб (фото)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630812" y="0"/>
            <a:ext cx="2549016" cy="2643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3" name="Picture 3" descr="Фундук (фото)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071670" y="4071942"/>
            <a:ext cx="2343884" cy="2786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Прямоугольник 14"/>
          <p:cNvSpPr/>
          <p:nvPr/>
        </p:nvSpPr>
        <p:spPr>
          <a:xfrm>
            <a:off x="642910" y="2571744"/>
            <a:ext cx="7958397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4800" b="1" cap="none" spc="0" dirty="0" smtClean="0">
                <a:ln/>
                <a:solidFill>
                  <a:schemeClr val="accent3"/>
                </a:solidFill>
                <a:effectLst/>
                <a:latin typeface="Verdana" pitchFamily="34" charset="0"/>
              </a:rPr>
              <a:t>МНОГООБРАЗИЕ ПЛОДОВ</a:t>
            </a:r>
            <a:endParaRPr lang="ru-RU" sz="4800" b="1" cap="none" spc="0" dirty="0">
              <a:ln/>
              <a:solidFill>
                <a:schemeClr val="accent3"/>
              </a:solidFill>
              <a:effectLst/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C00000"/>
                </a:solidFill>
              </a:rPr>
              <a:t>                       КЛАССИФИКАЦИЯ ПЛОДОВ</a:t>
            </a:r>
          </a:p>
          <a:p>
            <a:pPr>
              <a:buNone/>
            </a:pPr>
            <a:endParaRPr lang="ru-RU" dirty="0">
              <a:solidFill>
                <a:srgbClr val="C00000"/>
              </a:solidFill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0" y="642918"/>
          <a:ext cx="9072594" cy="62150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7554"/>
                <a:gridCol w="2428892"/>
                <a:gridCol w="3286148"/>
              </a:tblGrid>
              <a:tr h="931272">
                <a:tc gridSpan="2">
                  <a:txBody>
                    <a:bodyPr/>
                    <a:lstStyle/>
                    <a:p>
                      <a:r>
                        <a:rPr lang="ru-RU" sz="2400" dirty="0" smtClean="0"/>
                        <a:t>   ПРИЗНАКИ   ПЛОДОВ</a:t>
                      </a:r>
                    </a:p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sz="2400" dirty="0" smtClean="0"/>
                        <a:t>    ВИДЫ    ПЛОДОВ</a:t>
                      </a:r>
                    </a:p>
                    <a:p>
                      <a:r>
                        <a:rPr lang="ru-RU" sz="2400" dirty="0" smtClean="0"/>
                        <a:t>         (РАСТЕНИЯ)</a:t>
                      </a:r>
                      <a:endParaRPr lang="ru-RU" sz="2400" dirty="0">
                        <a:latin typeface="Verdan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580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Verdana" pitchFamily="34" charset="0"/>
                        </a:rPr>
                        <a:t>КОЛИЧЕСТВО СЕМЯН</a:t>
                      </a:r>
                    </a:p>
                    <a:p>
                      <a:endParaRPr lang="ru-RU" sz="1800" dirty="0">
                        <a:latin typeface="Verdan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Verdana" pitchFamily="34" charset="0"/>
                        </a:rPr>
                        <a:t>СТРОЕНИЕ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Verdana" pitchFamily="34" charset="0"/>
                        </a:rPr>
                        <a:t>ОКОЛОПЛОДНИКА</a:t>
                      </a:r>
                    </a:p>
                    <a:p>
                      <a:endParaRPr lang="ru-RU" sz="1800" dirty="0">
                        <a:latin typeface="Verdan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61007">
                <a:tc rowSpan="2">
                  <a:txBody>
                    <a:bodyPr/>
                    <a:lstStyle/>
                    <a:p>
                      <a:endParaRPr lang="ru-RU" sz="2600" dirty="0" smtClean="0">
                        <a:latin typeface="Verdana" pitchFamily="34" charset="0"/>
                      </a:endParaRPr>
                    </a:p>
                    <a:p>
                      <a:endParaRPr lang="ru-RU" sz="2600" dirty="0" smtClean="0">
                        <a:latin typeface="Verdana" pitchFamily="34" charset="0"/>
                      </a:endParaRPr>
                    </a:p>
                    <a:p>
                      <a:r>
                        <a:rPr lang="ru-RU" sz="2500" dirty="0" smtClean="0">
                          <a:latin typeface="Verdana" pitchFamily="34" charset="0"/>
                        </a:rPr>
                        <a:t>ОДНОСЕМЯННЫЕ</a:t>
                      </a:r>
                      <a:endParaRPr lang="ru-RU" sz="2500" dirty="0">
                        <a:latin typeface="Verdan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latin typeface="Verdana" pitchFamily="34" charset="0"/>
                        </a:rPr>
                        <a:t>СУХОЙ</a:t>
                      </a:r>
                      <a:endParaRPr lang="ru-RU" sz="3200" dirty="0">
                        <a:latin typeface="Verdan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ОРЕХ            (ЛЕЩИНА, ФУНДУК)</a:t>
                      </a:r>
                    </a:p>
                    <a:p>
                      <a:r>
                        <a:rPr lang="ru-RU" dirty="0" smtClean="0"/>
                        <a:t>ЖЕЛУДЬ</a:t>
                      </a:r>
                      <a:r>
                        <a:rPr lang="ru-RU" baseline="0" dirty="0" smtClean="0"/>
                        <a:t>      (ДУБ)</a:t>
                      </a:r>
                    </a:p>
                    <a:p>
                      <a:r>
                        <a:rPr lang="ru-RU" baseline="0" dirty="0" smtClean="0"/>
                        <a:t>СЕМЯНКА    (ПОДСОЛНЕЧНИК)</a:t>
                      </a:r>
                    </a:p>
                    <a:p>
                      <a:r>
                        <a:rPr lang="ru-RU" baseline="0" dirty="0" smtClean="0"/>
                        <a:t>ЗЕРНОВКА   (ОВЁС, ПШЕНИЦА)</a:t>
                      </a:r>
                    </a:p>
                    <a:p>
                      <a:r>
                        <a:rPr lang="ru-RU" baseline="0" dirty="0" smtClean="0"/>
                        <a:t>КРЫЛАТКА   (КЛЁН)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1431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latin typeface="Verdana" pitchFamily="34" charset="0"/>
                        </a:rPr>
                        <a:t>СОЧНЫЙ</a:t>
                      </a:r>
                      <a:endParaRPr lang="ru-RU" sz="3200" dirty="0">
                        <a:latin typeface="Verdan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КОСТЯНКА   (СЛИВА, ВИШНЯ)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026219">
                <a:tc rowSpan="2">
                  <a:txBody>
                    <a:bodyPr/>
                    <a:lstStyle/>
                    <a:p>
                      <a:endParaRPr lang="ru-RU" sz="2600" dirty="0" smtClean="0">
                        <a:latin typeface="Verdana" pitchFamily="34" charset="0"/>
                      </a:endParaRPr>
                    </a:p>
                    <a:p>
                      <a:endParaRPr lang="ru-RU" sz="2600" dirty="0" smtClean="0">
                        <a:latin typeface="Verdana" pitchFamily="34" charset="0"/>
                      </a:endParaRPr>
                    </a:p>
                    <a:p>
                      <a:r>
                        <a:rPr lang="ru-RU" sz="2500" dirty="0" smtClean="0">
                          <a:latin typeface="Verdana" pitchFamily="34" charset="0"/>
                        </a:rPr>
                        <a:t>МНОГОСЕМЯННЫЕ</a:t>
                      </a:r>
                      <a:endParaRPr lang="ru-RU" sz="2500" dirty="0">
                        <a:latin typeface="Verdan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latin typeface="Verdana" pitchFamily="34" charset="0"/>
                        </a:rPr>
                        <a:t>СУХОЙ</a:t>
                      </a:r>
                      <a:endParaRPr lang="ru-RU" sz="3200" dirty="0">
                        <a:latin typeface="Verdan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БОБ                                    (ГОРОХ)</a:t>
                      </a:r>
                    </a:p>
                    <a:p>
                      <a:r>
                        <a:rPr lang="ru-RU" dirty="0" smtClean="0"/>
                        <a:t>СТРУЧОК, СТРУЧОЧЕК   (РЕДИС)</a:t>
                      </a:r>
                    </a:p>
                    <a:p>
                      <a:r>
                        <a:rPr lang="ru-RU" dirty="0" smtClean="0"/>
                        <a:t>КОРОБОЧКА</a:t>
                      </a:r>
                      <a:r>
                        <a:rPr lang="ru-RU" baseline="0" dirty="0" smtClean="0"/>
                        <a:t>                     (МАК)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62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latin typeface="Verdana" pitchFamily="34" charset="0"/>
                        </a:rPr>
                        <a:t>СОЧНЫЙ</a:t>
                      </a:r>
                      <a:endParaRPr lang="ru-RU" sz="3200" dirty="0">
                        <a:latin typeface="Verdan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ЯГОДА                  (ВИНОГРАД)</a:t>
                      </a:r>
                    </a:p>
                    <a:p>
                      <a:r>
                        <a:rPr lang="ru-RU" dirty="0" smtClean="0"/>
                        <a:t>ЯБЛОКО               (ГРУША)</a:t>
                      </a:r>
                    </a:p>
                    <a:p>
                      <a:r>
                        <a:rPr lang="ru-RU" dirty="0" smtClean="0"/>
                        <a:t>ТЫКВИНА            (ОГУРЕЦ)</a:t>
                      </a:r>
                    </a:p>
                    <a:p>
                      <a:r>
                        <a:rPr lang="ru-RU" dirty="0" smtClean="0"/>
                        <a:t>ПОМЕРАНЕЦ       (ЛИМОН)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0" y="0"/>
          <a:ext cx="9058275" cy="6772275"/>
        </p:xfrm>
        <a:graphic>
          <a:graphicData uri="http://schemas.openxmlformats.org/presentationml/2006/ole">
            <p:oleObj spid="_x0000_s1026" name="Документ" r:id="rId3" imgW="7019661" imgH="5251888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16" name="Group 12"/>
          <p:cNvGrpSpPr>
            <a:grpSpLocks/>
          </p:cNvGrpSpPr>
          <p:nvPr/>
        </p:nvGrpSpPr>
        <p:grpSpPr bwMode="auto">
          <a:xfrm>
            <a:off x="0" y="143388"/>
            <a:ext cx="9144191" cy="6571760"/>
            <a:chOff x="1277" y="1260"/>
            <a:chExt cx="8615" cy="5454"/>
          </a:xfrm>
        </p:grpSpPr>
        <p:pic>
          <p:nvPicPr>
            <p:cNvPr id="21517" name="Picture 13" descr="http://www.cosmoschool.ru/metod_library/grants/arhiv/bio/6-2/pic/12.gif"/>
            <p:cNvPicPr>
              <a:picLocks noChangeAspect="1" noChangeArrowheads="1"/>
            </p:cNvPicPr>
            <p:nvPr/>
          </p:nvPicPr>
          <p:blipFill>
            <a:blip r:embed="rId2" r:link="rId3"/>
            <a:srcRect/>
            <a:stretch>
              <a:fillRect/>
            </a:stretch>
          </p:blipFill>
          <p:spPr bwMode="auto">
            <a:xfrm>
              <a:off x="1277" y="1260"/>
              <a:ext cx="2380" cy="4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518" name="Picture 14" descr="http://www.cosmoschool.ru/metod_library/grants/arhiv/bio/6-2/pic/13.gif"/>
            <p:cNvPicPr>
              <a:picLocks noChangeAspect="1" noChangeArrowheads="1"/>
            </p:cNvPicPr>
            <p:nvPr/>
          </p:nvPicPr>
          <p:blipFill>
            <a:blip r:embed="rId4" r:link="rId5"/>
            <a:srcRect/>
            <a:stretch>
              <a:fillRect/>
            </a:stretch>
          </p:blipFill>
          <p:spPr bwMode="auto">
            <a:xfrm>
              <a:off x="7632" y="1314"/>
              <a:ext cx="2260" cy="4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1519" name="WordArt 15"/>
            <p:cNvSpPr>
              <a:spLocks noChangeArrowheads="1" noChangeShapeType="1" noTextEdit="1"/>
            </p:cNvSpPr>
            <p:nvPr/>
          </p:nvSpPr>
          <p:spPr bwMode="auto">
            <a:xfrm>
              <a:off x="1748" y="6240"/>
              <a:ext cx="1279" cy="47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0"/>
              <a:r>
                <a:rPr lang="ru-RU" sz="3600" kern="10" spc="0" dirty="0" smtClean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effectLst/>
                  <a:latin typeface="Arial"/>
                  <a:cs typeface="Arial"/>
                </a:rPr>
                <a:t>Боб</a:t>
              </a:r>
              <a:endPara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Arial"/>
                <a:cs typeface="Arial"/>
              </a:endParaRPr>
            </a:p>
          </p:txBody>
        </p:sp>
        <p:sp>
          <p:nvSpPr>
            <p:cNvPr id="21520" name="WordArt 16"/>
            <p:cNvSpPr>
              <a:spLocks noChangeArrowheads="1" noChangeShapeType="1" noTextEdit="1"/>
            </p:cNvSpPr>
            <p:nvPr/>
          </p:nvSpPr>
          <p:spPr bwMode="auto">
            <a:xfrm>
              <a:off x="4286" y="4639"/>
              <a:ext cx="2565" cy="47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0"/>
              <a:r>
                <a:rPr lang="ru-RU" sz="3600" kern="10" spc="0" dirty="0" smtClean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effectLst/>
                  <a:latin typeface="Arial"/>
                  <a:cs typeface="Arial"/>
                </a:rPr>
                <a:t>Перегородка</a:t>
              </a:r>
              <a:endPara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Arial"/>
                <a:cs typeface="Arial"/>
              </a:endParaRPr>
            </a:p>
          </p:txBody>
        </p:sp>
        <p:sp>
          <p:nvSpPr>
            <p:cNvPr id="21521" name="Line 17"/>
            <p:cNvSpPr>
              <a:spLocks noChangeShapeType="1"/>
            </p:cNvSpPr>
            <p:nvPr/>
          </p:nvSpPr>
          <p:spPr bwMode="auto">
            <a:xfrm flipH="1">
              <a:off x="3123" y="2574"/>
              <a:ext cx="2229" cy="76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522" name="WordArt 18"/>
            <p:cNvSpPr>
              <a:spLocks noChangeArrowheads="1" noChangeShapeType="1" noTextEdit="1"/>
            </p:cNvSpPr>
            <p:nvPr/>
          </p:nvSpPr>
          <p:spPr bwMode="auto">
            <a:xfrm>
              <a:off x="7569" y="6240"/>
              <a:ext cx="2120" cy="47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0"/>
              <a:r>
                <a:rPr lang="ru-RU" sz="3600" kern="10" spc="0" dirty="0" smtClean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effectLst/>
                  <a:latin typeface="Arial"/>
                  <a:cs typeface="Arial"/>
                </a:rPr>
                <a:t>Стручок</a:t>
              </a:r>
              <a:endPara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Arial"/>
                <a:cs typeface="Arial"/>
              </a:endParaRPr>
            </a:p>
          </p:txBody>
        </p:sp>
        <p:sp>
          <p:nvSpPr>
            <p:cNvPr id="21523" name="WordArt 19"/>
            <p:cNvSpPr>
              <a:spLocks noChangeArrowheads="1" noChangeShapeType="1" noTextEdit="1"/>
            </p:cNvSpPr>
            <p:nvPr/>
          </p:nvSpPr>
          <p:spPr bwMode="auto">
            <a:xfrm>
              <a:off x="4155" y="1793"/>
              <a:ext cx="2508" cy="60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0"/>
              <a:r>
                <a:rPr lang="ru-RU" sz="3600" kern="10" spc="0" dirty="0" smtClean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effectLst/>
                  <a:latin typeface="Arial"/>
                  <a:cs typeface="Arial"/>
                </a:rPr>
                <a:t>Створки</a:t>
              </a:r>
            </a:p>
            <a:p>
              <a:pPr algn="ctr" rtl="0"/>
              <a:r>
                <a:rPr lang="ru-RU" sz="3600" kern="10" spc="0" dirty="0" smtClean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effectLst/>
                  <a:latin typeface="Arial"/>
                  <a:cs typeface="Arial"/>
                </a:rPr>
                <a:t>плода</a:t>
              </a:r>
              <a:endPara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Arial"/>
                <a:cs typeface="Arial"/>
              </a:endParaRPr>
            </a:p>
          </p:txBody>
        </p:sp>
        <p:sp>
          <p:nvSpPr>
            <p:cNvPr id="21524" name="Line 20"/>
            <p:cNvSpPr>
              <a:spLocks noChangeShapeType="1"/>
            </p:cNvSpPr>
            <p:nvPr/>
          </p:nvSpPr>
          <p:spPr bwMode="auto">
            <a:xfrm>
              <a:off x="5580" y="2574"/>
              <a:ext cx="2673" cy="58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525" name="Line 21"/>
            <p:cNvSpPr>
              <a:spLocks noChangeShapeType="1"/>
            </p:cNvSpPr>
            <p:nvPr/>
          </p:nvSpPr>
          <p:spPr bwMode="auto">
            <a:xfrm flipV="1">
              <a:off x="7022" y="4817"/>
              <a:ext cx="1578" cy="9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одержимое 6"/>
          <p:cNvGraphicFramePr>
            <a:graphicFrameLocks noGrp="1"/>
          </p:cNvGraphicFramePr>
          <p:nvPr>
            <p:ph idx="4294967295"/>
          </p:nvPr>
        </p:nvGraphicFramePr>
        <p:xfrm>
          <a:off x="0" y="-357188"/>
          <a:ext cx="9144000" cy="72151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807</TotalTime>
  <Words>153</Words>
  <Application>Microsoft Office PowerPoint</Application>
  <PresentationFormat>Экран (4:3)</PresentationFormat>
  <Paragraphs>64</Paragraphs>
  <Slides>11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Тема Office</vt:lpstr>
      <vt:lpstr>Документ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Бойко</dc:creator>
  <cp:lastModifiedBy>Бойко</cp:lastModifiedBy>
  <cp:revision>56</cp:revision>
  <dcterms:created xsi:type="dcterms:W3CDTF">2008-10-21T01:37:29Z</dcterms:created>
  <dcterms:modified xsi:type="dcterms:W3CDTF">2009-01-30T23:03:13Z</dcterms:modified>
</cp:coreProperties>
</file>