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1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C9F9E8-80CB-41FC-91B3-B97E59B68B6E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DA64A5-C2A1-4D95-A115-FFB96EFEB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>
            <a:prstTxWarp prst="textDeflateBottom">
              <a:avLst/>
            </a:prstTxWarp>
            <a:normAutofit/>
          </a:bodyPr>
          <a:lstStyle/>
          <a:p>
            <a:r>
              <a:rPr lang="ru-RU" sz="8000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Тайм - аут</a:t>
            </a:r>
            <a:endParaRPr lang="ru-RU" sz="8000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>
            <a:prstTxWarp prst="textInflateBottom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Своя игра</a:t>
            </a:r>
            <a:endParaRPr lang="ru-RU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928802"/>
            <a:ext cx="8229600" cy="3143272"/>
          </a:xfrm>
        </p:spPr>
        <p:txBody>
          <a:bodyPr>
            <a:prstTxWarp prst="textCanDown">
              <a:avLst/>
            </a:prstTxWarp>
            <a:normAutofit/>
          </a:bodyPr>
          <a:lstStyle/>
          <a:p>
            <a:r>
              <a:rPr lang="ru-RU" sz="80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2" action="ppaction://hlinksldjump"/>
              </a:rPr>
              <a:t>«Слова, </a:t>
            </a:r>
            <a:r>
              <a:rPr lang="ru-RU" sz="80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hlinkClick r:id="rId2" action="ppaction://hlinksldjump"/>
              </a:rPr>
              <a:t>слова</a:t>
            </a:r>
            <a:r>
              <a:rPr lang="ru-RU" sz="80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2" action="ppaction://hlinksldjump"/>
              </a:rPr>
              <a:t>…»</a:t>
            </a:r>
            <a:endParaRPr lang="ru-RU" sz="8000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30" y="5214950"/>
            <a:ext cx="4643470" cy="714380"/>
          </a:xfrm>
          <a:scene3d>
            <a:camera prst="orthographicFront">
              <a:rot lat="0" lon="0" rev="1500000"/>
            </a:camera>
            <a:lightRig rig="threePt" dir="t"/>
          </a:scene3d>
        </p:spPr>
        <p:txBody>
          <a:bodyPr>
            <a:noAutofit/>
          </a:bodyPr>
          <a:lstStyle/>
          <a:p>
            <a:r>
              <a:rPr lang="ru-RU" sz="5400" dirty="0" err="1" smtClean="0"/>
              <a:t>Болван</a:t>
            </a:r>
            <a:endParaRPr lang="ru-RU" sz="5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642918"/>
            <a:ext cx="7929618" cy="5016758"/>
          </a:xfrm>
          <a:prstGeom prst="rect">
            <a:avLst/>
          </a:prstGeom>
        </p:spPr>
        <p:txBody>
          <a:bodyPr wrap="square">
            <a:spAutoFit/>
            <a:scene3d>
              <a:camera prst="obliqueTopLeft"/>
              <a:lightRig rig="threePt" dir="t"/>
            </a:scene3d>
          </a:bodyPr>
          <a:lstStyle/>
          <a:p>
            <a:r>
              <a:rPr lang="ru-RU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Словарь Владимира Ивановича Даля объясняет это слово так: «Обрубок дерева, чурбан, </a:t>
            </a:r>
            <a:r>
              <a:rPr lang="ru-RU" sz="40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баклуша</a:t>
            </a:r>
            <a:r>
              <a:rPr lang="ru-RU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, картонная или иная форма, колодка для обделки, расправления чего-то». В современном языке это ругательное слово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2643206"/>
          </a:xfrm>
        </p:spPr>
        <p:txBody>
          <a:bodyPr>
            <a:noAutofit/>
            <a:scene3d>
              <a:camera prst="isometricOffAxis1Righ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z="9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hlinkClick r:id="rId2" action="ppaction://hlinksldjump"/>
              </a:rPr>
              <a:t>«История вещей»</a:t>
            </a:r>
            <a:endParaRPr lang="ru-RU" sz="96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715304" cy="5078313"/>
          </a:xfrm>
          <a:prstGeom prst="rect">
            <a:avLst/>
          </a:prstGeom>
        </p:spPr>
        <p:txBody>
          <a:bodyPr wrap="square">
            <a:spAutoFit/>
            <a:scene3d>
              <a:camera prst="perspectiveRight"/>
              <a:lightRig rig="threePt" dir="t"/>
            </a:scene3d>
          </a:bodyPr>
          <a:lstStyle/>
          <a:p>
            <a:r>
              <a:rPr lang="ru-RU" sz="3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Этот привычный школьный предмет появился примерно сто лет назад. Создал его знаменитый офтальмолог и гигиенист Федор Федорович Эрисман. А название этот предмет получил от латинского слова «группа», то есть «соединенные вместе». Что это за предмет?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428860" y="5715016"/>
            <a:ext cx="6000792" cy="857256"/>
          </a:xfrm>
        </p:spPr>
        <p:txBody>
          <a:bodyPr>
            <a:prstTxWarp prst="textCascadeUp">
              <a:avLst/>
            </a:prstTxWarp>
            <a:normAutofit/>
          </a:bodyPr>
          <a:lstStyle/>
          <a:p>
            <a:r>
              <a:rPr lang="ru-RU" sz="3200" dirty="0" smtClean="0"/>
              <a:t>Парта – от лат. «</a:t>
            </a:r>
            <a:r>
              <a:rPr lang="ru-RU" sz="3200" dirty="0" err="1" smtClean="0"/>
              <a:t>партис</a:t>
            </a:r>
            <a:r>
              <a:rPr lang="ru-RU" sz="3200" dirty="0" smtClean="0"/>
              <a:t>»</a:t>
            </a:r>
            <a:endParaRPr lang="ru-RU" sz="32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3116"/>
            <a:ext cx="8229600" cy="2643206"/>
          </a:xfrm>
        </p:spPr>
        <p:txBody>
          <a:bodyPr>
            <a:prstTxWarp prst="textCascadeDown">
              <a:avLst/>
            </a:prstTxWarp>
            <a:normAutofit/>
          </a:bodyPr>
          <a:lstStyle/>
          <a:p>
            <a:r>
              <a:rPr lang="ru-RU" sz="96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hlinkClick r:id="rId2" action="ppaction://hlinksldjump"/>
              </a:rPr>
              <a:t>«</a:t>
            </a:r>
            <a:r>
              <a:rPr lang="ru-RU" sz="96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hlinkClick r:id="rId2" action="ppaction://hlinksldjump"/>
              </a:rPr>
              <a:t>Искусство</a:t>
            </a:r>
            <a:r>
              <a:rPr lang="ru-RU" sz="96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hlinkClick r:id="rId2" action="ppaction://hlinksldjump"/>
              </a:rPr>
              <a:t>»</a:t>
            </a:r>
            <a:endParaRPr lang="ru-RU" sz="9600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071547"/>
            <a:ext cx="7572460" cy="3785652"/>
          </a:xfrm>
          <a:prstGeom prst="rect">
            <a:avLst/>
          </a:prstGeom>
        </p:spPr>
        <p:txBody>
          <a:bodyPr wrap="square">
            <a:spAutoFit/>
            <a:scene3d>
              <a:camera prst="perspectiveHeroicExtremeLeftFacing"/>
              <a:lightRig rig="threePt" dir="t"/>
            </a:scene3d>
          </a:bodyPr>
          <a:lstStyle/>
          <a:p>
            <a:r>
              <a:rPr lang="ru-RU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Назовите итальянский город, который прославило недостроенное архитектурное сооружение?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5072074"/>
            <a:ext cx="7572428" cy="584775"/>
          </a:xfrm>
          <a:prstGeom prst="rect">
            <a:avLst/>
          </a:prstGeom>
        </p:spPr>
        <p:txBody>
          <a:bodyPr wrap="square">
            <a:prstTxWarp prst="textFadeLeft">
              <a:avLst>
                <a:gd name="adj" fmla="val 20723"/>
              </a:avLst>
            </a:prstTxWarp>
            <a:spAutoFit/>
          </a:bodyPr>
          <a:lstStyle/>
          <a:p>
            <a:r>
              <a:rPr lang="ru-RU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Город </a:t>
            </a:r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Пиза, Пизанская </a:t>
            </a:r>
            <a:r>
              <a:rPr lang="ru-RU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башня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071678"/>
            <a:ext cx="8229600" cy="2928958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ru-RU" sz="8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hlinkClick r:id="rId2" action="ppaction://hlinksldjump"/>
              </a:rPr>
              <a:t>«</a:t>
            </a:r>
            <a:r>
              <a:rPr lang="ru-RU" sz="8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hlinkClick r:id="rId2" action="ppaction://hlinksldjump"/>
              </a:rPr>
              <a:t>Религия</a:t>
            </a:r>
            <a:r>
              <a:rPr lang="ru-RU" sz="8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hlinkClick r:id="rId2" action="ppaction://hlinksldjump"/>
              </a:rPr>
              <a:t>»</a:t>
            </a:r>
            <a:endParaRPr lang="ru-RU" sz="8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8992" y="4786322"/>
            <a:ext cx="4786346" cy="928694"/>
          </a:xfrm>
        </p:spPr>
        <p:txBody>
          <a:bodyPr>
            <a:prstTxWarp prst="textCascadeDown">
              <a:avLst>
                <a:gd name="adj" fmla="val 28570"/>
              </a:avLst>
            </a:prstTxWarp>
            <a:normAutofit/>
          </a:bodyPr>
          <a:lstStyle/>
          <a:p>
            <a:r>
              <a:rPr lang="ru-RU" sz="2400" dirty="0" smtClean="0"/>
              <a:t>Осел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642918"/>
            <a:ext cx="7000924" cy="3477875"/>
          </a:xfrm>
          <a:prstGeom prst="rect">
            <a:avLst/>
          </a:prstGeom>
        </p:spPr>
        <p:txBody>
          <a:bodyPr wrap="square">
            <a:spAutoFit/>
            <a:scene3d>
              <a:camera prst="perspectiveRight"/>
              <a:lightRig rig="threePt" dir="t"/>
            </a:scene3d>
          </a:bodyPr>
          <a:lstStyle/>
          <a:p>
            <a:r>
              <a:rPr lang="ru-RU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Для приезда в Иерусалим на Пасху Иисус выбрал животное, которое издавна было символом мира. Что это за животное?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229600" cy="3000396"/>
          </a:xfrm>
        </p:spPr>
        <p:txBody>
          <a:bodyPr>
            <a:prstTxWarp prst="textInflateTop">
              <a:avLst/>
            </a:prstTxWarp>
            <a:normAutofit/>
          </a:bodyPr>
          <a:lstStyle/>
          <a:p>
            <a:r>
              <a:rPr lang="ru-RU" sz="80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2" action="ppaction://hlinksldjump"/>
              </a:rPr>
              <a:t>«</a:t>
            </a:r>
            <a:r>
              <a:rPr lang="ru-RU" sz="80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2" action="ppaction://hlinksldjump"/>
              </a:rPr>
              <a:t>Страны</a:t>
            </a:r>
            <a:r>
              <a:rPr lang="ru-RU" sz="80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2" action="ppaction://hlinksldjump"/>
              </a:rPr>
              <a:t>»</a:t>
            </a:r>
            <a:endParaRPr lang="ru-RU" sz="800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5143512"/>
            <a:ext cx="4929222" cy="857256"/>
          </a:xfrm>
        </p:spPr>
        <p:txBody>
          <a:bodyPr>
            <a:prstTxWarp prst="textInflate">
              <a:avLst/>
            </a:prstTxWarp>
          </a:bodyPr>
          <a:lstStyle/>
          <a:p>
            <a:r>
              <a:rPr lang="ru-RU" dirty="0" smtClean="0"/>
              <a:t>Россия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642918"/>
            <a:ext cx="7572428" cy="4401205"/>
          </a:xfrm>
          <a:prstGeom prst="rect">
            <a:avLst/>
          </a:prstGeom>
        </p:spPr>
        <p:txBody>
          <a:bodyPr wrap="square">
            <a:spAutoFit/>
            <a:scene3d>
              <a:camera prst="perspectiveLeft"/>
              <a:lightRig rig="threePt" dir="t"/>
            </a:scene3d>
          </a:bodyPr>
          <a:lstStyle/>
          <a:p>
            <a:r>
              <a:rPr lang="ru-RU" sz="2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Около двух тысяч лет назад на востоке Европы жили загадочные племена, которых греческие и римские авторы называли венедами. Несколькими столетиями позже, в 6 веке нашей эры, историк готов Иордан писал о венедах как о предках современных ему славянских племен. Интересно, что в финском языке одна из стран Восточной Европы называется </a:t>
            </a:r>
            <a:r>
              <a:rPr lang="ru-RU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Венейей</a:t>
            </a:r>
            <a:r>
              <a:rPr lang="ru-RU" sz="2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. Что это за страна?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</TotalTime>
  <Words>210</Words>
  <Application>Microsoft Office PowerPoint</Application>
  <PresentationFormat>Экран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Тайм - аут</vt:lpstr>
      <vt:lpstr>«История вещей»</vt:lpstr>
      <vt:lpstr>Парта – от лат. «партис»</vt:lpstr>
      <vt:lpstr>«Искусство»</vt:lpstr>
      <vt:lpstr>Слайд 5</vt:lpstr>
      <vt:lpstr>«Религия»</vt:lpstr>
      <vt:lpstr>Осел</vt:lpstr>
      <vt:lpstr>«Страны»</vt:lpstr>
      <vt:lpstr>Россия</vt:lpstr>
      <vt:lpstr>«Слова, слова…»</vt:lpstr>
      <vt:lpstr>Болван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Тайм - аут</dc:title>
  <dc:creator>Асадуллина</dc:creator>
  <cp:lastModifiedBy>Асадуллина</cp:lastModifiedBy>
  <cp:revision>6</cp:revision>
  <dcterms:created xsi:type="dcterms:W3CDTF">2009-01-29T13:56:37Z</dcterms:created>
  <dcterms:modified xsi:type="dcterms:W3CDTF">2009-01-29T14:46:32Z</dcterms:modified>
</cp:coreProperties>
</file>