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88" autoAdjust="0"/>
    <p:restoredTop sz="94660"/>
  </p:normalViewPr>
  <p:slideViewPr>
    <p:cSldViewPr>
      <p:cViewPr varScale="1">
        <p:scale>
          <a:sx n="65" d="100"/>
          <a:sy n="65" d="100"/>
        </p:scale>
        <p:origin x="-1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000">
              <a:schemeClr val="accent3">
                <a:lumMod val="40000"/>
                <a:lumOff val="60000"/>
                <a:alpha val="60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353786B-53BA-4074-A1BC-717BE4D0F361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13B3490-CA98-4096-A5E4-08D52B3F94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1928802"/>
            <a:ext cx="657229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In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Красный раунд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71480"/>
            <a:ext cx="7858148" cy="3477875"/>
          </a:xfrm>
          <a:prstGeom prst="rect">
            <a:avLst/>
          </a:prstGeom>
          <a:scene3d>
            <a:camera prst="orthographicFront">
              <a:rot lat="1195241" lon="21490979" rev="21280848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/>
                <a:solidFill>
                  <a:schemeClr val="accent3"/>
                </a:solidFill>
              </a:rPr>
              <a:t>60 баллов. Каким словом римляне называли преподавателя арифметики, а мы называем прибор?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357694"/>
            <a:ext cx="4572032" cy="707886"/>
          </a:xfrm>
          <a:prstGeom prst="rect">
            <a:avLst/>
          </a:prstGeom>
          <a:scene3d>
            <a:camera prst="orthographicFront">
              <a:rot lat="21547968" lon="597763" rev="295464"/>
            </a:camera>
            <a:lightRig rig="threePt" dir="t"/>
          </a:scene3d>
        </p:spPr>
        <p:txBody>
          <a:bodyPr wrap="square">
            <a:prstTxWarp prst="textSto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Калькулятор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571480"/>
            <a:ext cx="7215238" cy="4524315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80 баллов. Назовите границу между бесконечностью целого и бесконечностью </a:t>
            </a:r>
            <a:r>
              <a:rPr lang="ru-RU" sz="4800" b="1" dirty="0" smtClean="0">
                <a:ln/>
                <a:solidFill>
                  <a:schemeClr val="accent3"/>
                </a:solidFill>
              </a:rPr>
              <a:t>дробного.</a:t>
            </a:r>
            <a:endParaRPr lang="ru-RU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00562" y="5357826"/>
            <a:ext cx="3286148" cy="830997"/>
          </a:xfrm>
          <a:prstGeom prst="rect">
            <a:avLst/>
          </a:prstGeom>
        </p:spPr>
        <p:txBody>
          <a:bodyPr wrap="square">
            <a:prstTxWarp prst="textCascade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Единица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428596" y="5500702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428604"/>
            <a:ext cx="6858048" cy="507831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dirty="0">
                <a:ln/>
                <a:solidFill>
                  <a:schemeClr val="accent3"/>
                </a:solidFill>
              </a:rPr>
              <a:t>100 баллов. Датой рождения механической счетной машины считают 1642 год, когда известный французский ученый создал «арифметическую машину», умевшую складывать и вычитать. Вспомните его имя.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5572140"/>
            <a:ext cx="3429024" cy="584775"/>
          </a:xfrm>
          <a:prstGeom prst="rect">
            <a:avLst/>
          </a:prstGeom>
        </p:spPr>
        <p:txBody>
          <a:bodyPr wrap="square">
            <a:prstTxWarp prst="textWave4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Блез Паскаль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357158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214422"/>
            <a:ext cx="7215238" cy="2286016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20 баллов. Не рыба, а птица, но крылья в чешуе.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4357694"/>
            <a:ext cx="3786214" cy="769441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Cascade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Пингвин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643834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642918"/>
            <a:ext cx="7143800" cy="3477875"/>
          </a:xfrm>
          <a:prstGeom prst="rect">
            <a:avLst/>
          </a:prstGeom>
          <a:scene3d>
            <a:camera prst="orthographicFront">
              <a:rot lat="1592927" lon="20887803" rev="23079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400" b="1" dirty="0">
                <a:ln/>
                <a:solidFill>
                  <a:schemeClr val="accent3"/>
                </a:solidFill>
              </a:rPr>
              <a:t>40 баллов. Их равное количество у геометрического тела- куба и в теле человека. Сколько их?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4714884"/>
            <a:ext cx="3571900" cy="830997"/>
          </a:xfrm>
          <a:prstGeom prst="rect">
            <a:avLst/>
          </a:prstGeom>
          <a:scene3d>
            <a:camera prst="orthographicFront">
              <a:rot lat="590793" lon="105227" rev="609064"/>
            </a:camera>
            <a:lightRig rig="threePt" dir="t"/>
          </a:scene3d>
        </p:spPr>
        <p:txBody>
          <a:bodyPr wrap="square">
            <a:prstTxWarp prst="textCascade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12 ребер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714357"/>
            <a:ext cx="7000924" cy="3416320"/>
          </a:xfrm>
          <a:prstGeom prst="rect">
            <a:avLst/>
          </a:prstGeom>
          <a:scene3d>
            <a:camera prst="isometricRightUp">
              <a:rot lat="2063563" lon="19628869" rev="415952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5400" b="1" dirty="0">
                <a:ln/>
                <a:solidFill>
                  <a:schemeClr val="accent3"/>
                </a:solidFill>
              </a:rPr>
              <a:t>60 баллов. Если «</a:t>
            </a:r>
            <a:r>
              <a:rPr lang="ru-RU" sz="5400" b="1" dirty="0" err="1">
                <a:ln/>
                <a:solidFill>
                  <a:schemeClr val="accent3"/>
                </a:solidFill>
              </a:rPr>
              <a:t>био</a:t>
            </a:r>
            <a:r>
              <a:rPr lang="ru-RU" sz="5400" b="1" dirty="0">
                <a:ln/>
                <a:solidFill>
                  <a:schemeClr val="accent3"/>
                </a:solidFill>
              </a:rPr>
              <a:t>» означает «живой», то что значит «вирус»?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4286256"/>
            <a:ext cx="1857388" cy="1015663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Яд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68213" y="102760"/>
            <a:ext cx="650082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80 баллов. </a:t>
            </a:r>
            <a:r>
              <a:rPr kumimoji="0" lang="ru-RU" sz="4000" b="1" i="0" u="none" strike="noStrike" normalizeH="0" baseline="0" dirty="0" smtClean="0">
                <a:ln/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«Своя игра».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Из всех земных существ пройти «тест зеркала» то есть распознать самого себя, способны только человек, орангутанг, шимпанзе и …Кто еще? </a:t>
            </a:r>
            <a:endParaRPr kumimoji="0" lang="ru-RU" sz="4000" b="1" i="0" u="none" strike="noStrike" normalizeH="0" baseline="0" dirty="0" smtClean="0">
              <a:ln/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4744" y="5143512"/>
            <a:ext cx="3929090" cy="830997"/>
          </a:xfrm>
          <a:prstGeom prst="rect">
            <a:avLst/>
          </a:prstGeom>
        </p:spPr>
        <p:txBody>
          <a:bodyPr wrap="square">
            <a:prstTxWarp prst="textDeflateTo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Дельфин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357158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5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285728"/>
            <a:ext cx="7072362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ru-RU" sz="4000" b="1" dirty="0">
                <a:ln/>
                <a:solidFill>
                  <a:schemeClr val="accent3"/>
                </a:solidFill>
              </a:rPr>
              <a:t>100 баллов. Какая птица является символом педагогики, так как в голодное время она кормит своих птенцов, выклевывая у себя мясо?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4786322"/>
            <a:ext cx="4000528" cy="636448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Wave2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Пеликан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785794"/>
            <a:ext cx="7715304" cy="2862322"/>
          </a:xfrm>
          <a:prstGeom prst="rect">
            <a:avLst/>
          </a:prstGeom>
          <a:scene3d>
            <a:camera prst="orthographicFront">
              <a:rot lat="1181010" lon="216986" rev="637653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/>
                <a:solidFill>
                  <a:schemeClr val="accent3"/>
                </a:solidFill>
              </a:rPr>
              <a:t>20 баллов. Первый российский император.</a:t>
            </a:r>
            <a:endParaRPr lang="ru-RU" sz="6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4214818"/>
            <a:ext cx="2714644" cy="923330"/>
          </a:xfrm>
          <a:prstGeom prst="rect">
            <a:avLst/>
          </a:prstGeom>
          <a:scene3d>
            <a:camera prst="orthographicFront">
              <a:rot lat="886013" lon="21440156" rev="20979277"/>
            </a:camera>
            <a:lightRig rig="threePt" dir="t"/>
          </a:scene3d>
        </p:spPr>
        <p:txBody>
          <a:bodyPr wrap="square">
            <a:prstTxWarp prst="textFadeLeft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Петр 1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357158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71480"/>
            <a:ext cx="7143800" cy="4154984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400" b="1" dirty="0">
                <a:ln/>
                <a:solidFill>
                  <a:schemeClr val="accent3"/>
                </a:solidFill>
              </a:rPr>
              <a:t>40 баллов. Он спал 33 года, а потом проснулся и даже угодил на знаменитую картину В.М.Васнецова. Кто это?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5143512"/>
            <a:ext cx="4643470" cy="707886"/>
          </a:xfrm>
          <a:prstGeom prst="rect">
            <a:avLst/>
          </a:prstGeom>
          <a:scene3d>
            <a:camera prst="orthographicFront">
              <a:rot lat="21299999" lon="0" rev="600000"/>
            </a:camera>
            <a:lightRig rig="threePt" dir="t"/>
          </a:scene3d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Илья Муромец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714356"/>
          <a:ext cx="8229600" cy="51435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86040"/>
                <a:gridCol w="1143008"/>
                <a:gridCol w="1071570"/>
                <a:gridCol w="1143008"/>
                <a:gridCol w="1000132"/>
                <a:gridCol w="1185842"/>
              </a:tblGrid>
              <a:tr h="1028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Химия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" action="ppaction://hlinksldjump"/>
                        </a:rPr>
                        <a:t>Слайд 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3" action="ppaction://hlinksldjump"/>
                        </a:rPr>
                        <a:t>Слайд 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4" action="ppaction://hlinksldjump"/>
                        </a:rPr>
                        <a:t>Слайд 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5" action="ppaction://hlinksldjump"/>
                        </a:rPr>
                        <a:t>Слайд 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6" action="ppaction://hlinksldjump"/>
                        </a:rPr>
                        <a:t>Слайд 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28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Математика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7" action="ppaction://hlinksldjump"/>
                        </a:rPr>
                        <a:t>Слайд 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8" action="ppaction://hlinksldjump"/>
                        </a:rPr>
                        <a:t>Слайд 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9" action="ppaction://hlinksldjump"/>
                        </a:rPr>
                        <a:t>Слайд 10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0" action="ppaction://hlinksldjump"/>
                        </a:rPr>
                        <a:t>Слайд 11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1" action="ppaction://hlinksldjump"/>
                        </a:rPr>
                        <a:t>Слайд 12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28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Биология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2" action="ppaction://hlinksldjump"/>
                        </a:rPr>
                        <a:t>Слайд 13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3" action="ppaction://hlinksldjump"/>
                        </a:rPr>
                        <a:t>Слайд 14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4" action="ppaction://hlinksldjump"/>
                        </a:rPr>
                        <a:t>Слайд 15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5" action="ppaction://hlinksldjump"/>
                        </a:rPr>
                        <a:t>Слайд 16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6" action="ppaction://hlinksldjump"/>
                        </a:rPr>
                        <a:t>Слайд 17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28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История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7" action="ppaction://hlinksldjump"/>
                        </a:rPr>
                        <a:t>Слайд 18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8" action="ppaction://hlinksldjump"/>
                        </a:rPr>
                        <a:t>Слайд 19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19" action="ppaction://hlinksldjump"/>
                        </a:rPr>
                        <a:t>Слайд 20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0" action="ppaction://hlinksldjump"/>
                        </a:rPr>
                        <a:t>Слайд 21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1" action="ppaction://hlinksldjump"/>
                        </a:rPr>
                        <a:t>Слайд 22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28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География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2" action="ppaction://hlinksldjump"/>
                        </a:rPr>
                        <a:t>Слайд 23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3" action="ppaction://hlinksldjump"/>
                        </a:rPr>
                        <a:t>Слайд 24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4" action="ppaction://hlinksldjump"/>
                        </a:rPr>
                        <a:t>Слайд 25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5" action="ppaction://hlinksldjump"/>
                        </a:rPr>
                        <a:t>Слайд 26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100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114800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hlinkClick r:id="rId26" action="ppaction://hlinksldjump"/>
                        </a:rPr>
                        <a:t>Слайд 27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28596" y="785794"/>
            <a:ext cx="778671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900000"/>
            </a:camera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60 баллов. </a:t>
            </a:r>
            <a:r>
              <a:rPr kumimoji="0" lang="ru-RU" sz="4400" b="1" i="0" u="none" strike="noStrike" normalizeH="0" baseline="0" dirty="0" smtClean="0">
                <a:ln/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«Кот в мешке»</a:t>
            </a:r>
            <a:r>
              <a:rPr kumimoji="0" lang="ru-RU" sz="44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 Раньше там жили индейцы, а сейчас это самая густонаселенная </a:t>
            </a:r>
            <a:r>
              <a:rPr kumimoji="0" lang="ru-RU" sz="4400" b="1" i="0" u="none" strike="noStrike" normalizeH="0" baseline="0" dirty="0" err="1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испаноязычная</a:t>
            </a:r>
            <a:r>
              <a:rPr kumimoji="0" lang="ru-RU" sz="44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 страна мира. Какая? </a:t>
            </a:r>
            <a:endParaRPr kumimoji="0" lang="ru-RU" sz="4400" b="1" i="0" u="none" strike="noStrike" normalizeH="0" baseline="0" dirty="0" smtClean="0">
              <a:ln/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43372" y="5214950"/>
            <a:ext cx="3571900" cy="769441"/>
          </a:xfrm>
          <a:prstGeom prst="rect">
            <a:avLst/>
          </a:prstGeom>
        </p:spPr>
        <p:txBody>
          <a:bodyPr wrap="square">
            <a:prstTxWarp prst="textWave1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Мексика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58148" y="5715016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  <p:bldP spid="5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642918"/>
            <a:ext cx="7429552" cy="403187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200" b="1" dirty="0">
                <a:ln/>
                <a:solidFill>
                  <a:schemeClr val="accent3"/>
                </a:solidFill>
              </a:rPr>
              <a:t>80 баллов. За всю историю существования Военного ордена Победоносца Георгия, полных его кавалеров было четверо. Все они фельдмаршалы:          М.Б. Барклай-де-Толли, И.Ф. Паскевич- Эриванский, </a:t>
            </a:r>
            <a:r>
              <a:rPr lang="ru-RU" sz="3200" b="1" dirty="0" err="1">
                <a:ln/>
                <a:solidFill>
                  <a:schemeClr val="accent3"/>
                </a:solidFill>
              </a:rPr>
              <a:t>И.И.Дибич-Забалканский</a:t>
            </a:r>
            <a:r>
              <a:rPr lang="ru-RU" sz="3200" b="1" dirty="0">
                <a:ln/>
                <a:solidFill>
                  <a:schemeClr val="accent3"/>
                </a:solidFill>
              </a:rPr>
              <a:t> и …Кто еще?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5214950"/>
            <a:ext cx="4000528" cy="707886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М.И.Кутузов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572140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714357"/>
            <a:ext cx="8143932" cy="4524315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dirty="0">
                <a:ln/>
                <a:solidFill>
                  <a:schemeClr val="accent3"/>
                </a:solidFill>
              </a:rPr>
              <a:t>100 баллов. Последний год  Первой мировой войны положил начало еще одной  общеевропейской трагедии, приведшей к гибели почти в пять раз большего количества людей, чем в годы самой войны. Что это было?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5072074"/>
            <a:ext cx="6215106" cy="1200329"/>
          </a:xfrm>
          <a:prstGeom prst="rect">
            <a:avLst/>
          </a:prstGeom>
          <a:scene3d>
            <a:camera prst="orthographicFront">
              <a:rot lat="0" lon="0" rev="21299999"/>
            </a:camera>
            <a:lightRig rig="threePt" dir="t"/>
          </a:scene3d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</a:t>
            </a:r>
            <a:r>
              <a:rPr lang="ru-RU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Испанка»- эпидемия гриппа, за время  которой погибли 40 млн. человек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85720" y="5715016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71538" y="1071546"/>
            <a:ext cx="635798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normalizeH="0" baseline="0" dirty="0" smtClean="0">
                <a:ln/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20 баллов. «Счастливый случай»</a:t>
            </a:r>
            <a:endParaRPr kumimoji="0" lang="ru-RU" sz="6600" b="1" i="0" u="none" strike="noStrike" normalizeH="0" baseline="0" dirty="0" smtClean="0">
              <a:ln/>
              <a:solidFill>
                <a:schemeClr val="accent3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786710" y="5715016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P spid="33793" grpId="1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7929618" cy="4524315"/>
          </a:xfrm>
          <a:prstGeom prst="rect">
            <a:avLst/>
          </a:prstGeom>
          <a:scene3d>
            <a:camera prst="orthographicFront">
              <a:rot lat="20106092" lon="21460358" rev="33083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40 баллов. Все живое, попадая в это озеро на Сицилии, погибает, поэтому  ему дали  соответствующее название. Какое?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5214950"/>
            <a:ext cx="4071966" cy="584775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prstTxWarp prst="textCascade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Озеро Смерть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500042"/>
            <a:ext cx="7072362" cy="3785652"/>
          </a:xfrm>
          <a:prstGeom prst="rect">
            <a:avLst/>
          </a:prstGeom>
          <a:scene3d>
            <a:camera prst="orthographicFront">
              <a:rot lat="1181009" lon="21383009" rev="20962337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60 баллов. Что означает поднятый флаг над Букингемским дворцом в Лондоне?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143512"/>
            <a:ext cx="6715172" cy="584775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Королева находится дома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14290"/>
            <a:ext cx="7715304" cy="452431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>
                <a:ln/>
                <a:solidFill>
                  <a:schemeClr val="accent3"/>
                </a:solidFill>
              </a:rPr>
              <a:t>80 баллов. Щит на гербе Австралии держат два местных животных- справа кенгуру,  слева…А кто слева?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57554" y="4786322"/>
            <a:ext cx="3429024" cy="646331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Страус эму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86710" y="5715016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642918"/>
            <a:ext cx="7500990" cy="452431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ru-RU" sz="3600" b="1" dirty="0">
                <a:ln/>
                <a:solidFill>
                  <a:schemeClr val="accent3"/>
                </a:solidFill>
              </a:rPr>
              <a:t>100 баллов. Когда он разливается, то вода становится сначала зеленой, а затем красной, а земля, по которой он протекает, получила у местных жителей название «Черная». О чем речь?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5357826"/>
            <a:ext cx="3786214" cy="707886"/>
          </a:xfrm>
          <a:prstGeom prst="rect">
            <a:avLst/>
          </a:prstGeom>
          <a:scene3d>
            <a:camera prst="orthographicFront">
              <a:rot lat="0" lon="0" rev="20699999"/>
            </a:camera>
            <a:lightRig rig="threePt" dir="t"/>
          </a:scene3d>
        </p:spPr>
        <p:txBody>
          <a:bodyPr wrap="square">
            <a:prstTxWarp prst="textFadeLeft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 реке Нил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643834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71547"/>
            <a:ext cx="7143800" cy="2308324"/>
          </a:xfrm>
          <a:prstGeom prst="rect">
            <a:avLst/>
          </a:prstGeom>
          <a:scene3d>
            <a:camera prst="orthographicFront">
              <a:rot lat="0" lon="0" rev="20999999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20баллов. Вещество в крови, переносящее кислород.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4572008"/>
            <a:ext cx="4572032" cy="769441"/>
          </a:xfrm>
          <a:prstGeom prst="rect">
            <a:avLst/>
          </a:prstGeom>
          <a:scene3d>
            <a:camera prst="orthographicFront">
              <a:rot lat="0" lon="0" rev="900000"/>
            </a:camera>
            <a:lightRig rig="threePt" dir="t"/>
          </a:scene3d>
        </p:spPr>
        <p:txBody>
          <a:bodyPr wrap="square">
            <a:prstTxWarp prst="textChevro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Гемоглобин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500958" y="5500702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1071546"/>
            <a:ext cx="6786610" cy="3046988"/>
          </a:xfrm>
          <a:prstGeom prst="rect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40 </a:t>
            </a:r>
            <a:r>
              <a:rPr lang="ru-RU" sz="4800" b="1" dirty="0" err="1">
                <a:ln/>
                <a:solidFill>
                  <a:schemeClr val="accent3"/>
                </a:solidFill>
              </a:rPr>
              <a:t>баллов.Каким</a:t>
            </a:r>
            <a:r>
              <a:rPr lang="ru-RU" sz="4800" b="1" dirty="0">
                <a:ln/>
                <a:solidFill>
                  <a:schemeClr val="accent3"/>
                </a:solidFill>
              </a:rPr>
              <a:t> веществом «обжигает» крапива.?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4929198"/>
            <a:ext cx="7500990" cy="584775"/>
          </a:xfrm>
          <a:prstGeom prst="rect">
            <a:avLst/>
          </a:prstGeom>
          <a:scene3d>
            <a:camera prst="orthographicFront">
              <a:rot lat="0" lon="0" rev="21299999"/>
            </a:camera>
            <a:lightRig rig="threePt" dir="t"/>
          </a:scene3d>
        </p:spPr>
        <p:txBody>
          <a:bodyPr wrap="square">
            <a:prstTxWarp prst="textTriangleInverted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Муравьиной кислотой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500034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285860"/>
            <a:ext cx="7715304" cy="3046988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60 баллов. Это правда, что никотиновая кислота является витамином?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4786322"/>
            <a:ext cx="1571636" cy="709016"/>
          </a:xfrm>
          <a:prstGeom prst="rect">
            <a:avLst/>
          </a:prstGeom>
          <a:scene3d>
            <a:camera prst="perspectiveHeroicExtremeLeftFacing"/>
            <a:lightRig rig="threePt" dir="t"/>
          </a:scene3d>
        </p:spPr>
        <p:txBody>
          <a:bodyPr wrap="square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Да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715272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785794"/>
            <a:ext cx="7358114" cy="3046988"/>
          </a:xfrm>
          <a:prstGeom prst="rect">
            <a:avLst/>
          </a:prstGeom>
          <a:scene3d>
            <a:camera prst="orthographicFront">
              <a:rot lat="20042880" lon="1350778" rev="276042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/>
                <a:solidFill>
                  <a:schemeClr val="accent3"/>
                </a:solidFill>
              </a:rPr>
              <a:t>80 баллов. Какое химическое соединение можно загасить водой?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4500570"/>
            <a:ext cx="3500462" cy="707886"/>
          </a:xfrm>
          <a:prstGeom prst="rect">
            <a:avLst/>
          </a:prstGeom>
          <a:scene3d>
            <a:camera prst="orthographicFront">
              <a:rot lat="300000" lon="0" rev="20699999"/>
            </a:camera>
            <a:lightRig rig="threePt" dir="t"/>
          </a:scene3d>
        </p:spPr>
        <p:txBody>
          <a:bodyPr wrap="square"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Известь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500034" y="5500702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480" y="214290"/>
            <a:ext cx="707233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20136990" lon="464288" rev="21055697"/>
            </a:camera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100 баллов.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/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«Вопрос- аукцион».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Этот химический термин- один из самых распространенных. В переводе на русский он означает «сильный, здоровый» Назовите термин</a:t>
            </a:r>
            <a:r>
              <a:rPr kumimoji="0" lang="ru-RU" sz="1400" b="1" i="0" u="none" strike="noStrike" normalizeH="0" baseline="0" dirty="0" smtClean="0">
                <a:ln/>
                <a:solidFill>
                  <a:schemeClr val="accent3"/>
                </a:solidFill>
                <a:latin typeface="Arial" pitchFamily="34" charset="0"/>
                <a:ea typeface="Times New Roman" pitchFamily="18" charset="0"/>
              </a:rPr>
              <a:t>. </a:t>
            </a:r>
            <a:endParaRPr kumimoji="0" lang="ru-RU" sz="1800" b="1" i="0" u="none" strike="noStrike" normalizeH="0" baseline="0" dirty="0" smtClean="0">
              <a:ln/>
              <a:solidFill>
                <a:schemeClr val="accent3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5357826"/>
            <a:ext cx="3857652" cy="646331"/>
          </a:xfrm>
          <a:prstGeom prst="rect">
            <a:avLst/>
          </a:prstGeom>
          <a:scene3d>
            <a:camera prst="orthographicFront">
              <a:rot lat="886013" lon="159840" rev="320713"/>
            </a:camera>
            <a:lightRig rig="threePt" dir="t"/>
          </a:scene3d>
        </p:spPr>
        <p:txBody>
          <a:bodyPr wrap="square">
            <a:prstTxWarp prst="textSlant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Валентность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500958" y="5500702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5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643050"/>
            <a:ext cx="6643734" cy="286232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000" b="1" dirty="0">
                <a:ln/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20 баллов</a:t>
            </a:r>
            <a:r>
              <a:rPr lang="ru-RU" sz="6000" b="1" dirty="0" smtClean="0">
                <a:ln/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 algn="ctr"/>
            <a:r>
              <a:rPr lang="ru-RU" sz="6000" b="1" dirty="0" smtClean="0">
                <a:ln/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6000" b="1" dirty="0">
                <a:ln/>
                <a:solidFill>
                  <a:schemeClr val="accent3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«Несчастный случай»</a:t>
            </a: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500958" y="5500702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1071546"/>
            <a:ext cx="5591531" cy="2585323"/>
          </a:xfrm>
          <a:prstGeom prst="rect">
            <a:avLst/>
          </a:prstGeom>
          <a:scene3d>
            <a:camera prst="orthographicFront">
              <a:rot lat="1493904" lon="139639" rev="330830"/>
            </a:camera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chemeClr val="accent3"/>
                </a:solidFill>
              </a:rPr>
              <a:t>40 баллов. Что больше: метр или ярд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357290" y="4286256"/>
            <a:ext cx="650085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1769921" lon="21256485" rev="20909483"/>
            </a:camera>
            <a:lightRig rig="threePt" dir="t"/>
          </a:scene3d>
        </p:spPr>
        <p:txBody>
          <a:bodyPr vert="horz" wrap="square" lIns="91440" tIns="45720" rIns="91440" bIns="45720" numCol="1" anchor="ctr" anchorCtr="0" compatLnSpc="1">
            <a:prstTxWarp prst="textCascade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</a:rPr>
              <a:t>Метр. Ярд равен 0,9144 сантиметрам и делится на три фута</a:t>
            </a:r>
            <a:r>
              <a:rPr kumimoji="0" lang="ru-RU" sz="28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</a:rPr>
              <a:t> 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786710" y="5643578"/>
            <a:ext cx="1071570" cy="9286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481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133</TotalTime>
  <Words>639</Words>
  <Application>Microsoft Office PowerPoint</Application>
  <PresentationFormat>Экран (4:3)</PresentationFormat>
  <Paragraphs>139</Paragraphs>
  <Slides>27</Slides>
  <Notes>0</Notes>
  <HiddenSlides>25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Асадуллина</dc:creator>
  <cp:lastModifiedBy>Асадуллина</cp:lastModifiedBy>
  <cp:revision>17</cp:revision>
  <dcterms:created xsi:type="dcterms:W3CDTF">2009-01-28T14:25:38Z</dcterms:created>
  <dcterms:modified xsi:type="dcterms:W3CDTF">2009-01-29T16:00:30Z</dcterms:modified>
</cp:coreProperties>
</file>