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56" r:id="rId2"/>
    <p:sldId id="258" r:id="rId3"/>
    <p:sldId id="259" r:id="rId4"/>
    <p:sldId id="280" r:id="rId5"/>
    <p:sldId id="260" r:id="rId6"/>
    <p:sldId id="277" r:id="rId7"/>
    <p:sldId id="278" r:id="rId8"/>
    <p:sldId id="261" r:id="rId9"/>
    <p:sldId id="262" r:id="rId10"/>
    <p:sldId id="264" r:id="rId11"/>
    <p:sldId id="265" r:id="rId12"/>
    <p:sldId id="266" r:id="rId13"/>
    <p:sldId id="263" r:id="rId14"/>
    <p:sldId id="267" r:id="rId15"/>
    <p:sldId id="268" r:id="rId16"/>
    <p:sldId id="279" r:id="rId17"/>
    <p:sldId id="270" r:id="rId18"/>
    <p:sldId id="271" r:id="rId19"/>
    <p:sldId id="27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57" autoAdjust="0"/>
    <p:restoredTop sz="94660"/>
  </p:normalViewPr>
  <p:slideViewPr>
    <p:cSldViewPr>
      <p:cViewPr varScale="1">
        <p:scale>
          <a:sx n="107" d="100"/>
          <a:sy n="107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59C213-C08E-4485-B2DD-1E3F0CF0A1C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B55953-E423-41C6-BB2C-6A477F576BC7}">
      <dgm:prSet phldrT="[Текст]" custT="1"/>
      <dgm:spPr/>
      <dgm:t>
        <a:bodyPr/>
        <a:lstStyle/>
        <a:p>
          <a:r>
            <a:rPr lang="ru-RU" sz="6600" b="1" i="1" dirty="0" smtClean="0">
              <a:solidFill>
                <a:schemeClr val="accent2">
                  <a:lumMod val="50000"/>
                </a:schemeClr>
              </a:solidFill>
            </a:rPr>
            <a:t>Орган зрения </a:t>
          </a:r>
          <a:endParaRPr lang="ru-RU" sz="66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88C00509-CD36-48DD-A7B1-F6F3E65196C0}" type="parTrans" cxnId="{E50D754E-7F56-4621-B2A1-52CB231C8BA0}">
      <dgm:prSet/>
      <dgm:spPr/>
      <dgm:t>
        <a:bodyPr/>
        <a:lstStyle/>
        <a:p>
          <a:endParaRPr lang="ru-RU"/>
        </a:p>
      </dgm:t>
    </dgm:pt>
    <dgm:pt modelId="{B23243BA-05E2-4415-A497-03B19B22CE8D}" type="sibTrans" cxnId="{E50D754E-7F56-4621-B2A1-52CB231C8BA0}">
      <dgm:prSet/>
      <dgm:spPr/>
      <dgm:t>
        <a:bodyPr/>
        <a:lstStyle/>
        <a:p>
          <a:endParaRPr lang="ru-RU"/>
        </a:p>
      </dgm:t>
    </dgm:pt>
    <dgm:pt modelId="{63CA60B0-FA92-400C-801E-350B92D53D4B}">
      <dgm:prSet phldrT="[Текст]"/>
      <dgm:spPr/>
      <dgm:t>
        <a:bodyPr/>
        <a:lstStyle/>
        <a:p>
          <a:r>
            <a:rPr lang="ru-RU" b="1" i="1" dirty="0" smtClean="0">
              <a:solidFill>
                <a:srgbClr val="FF0000"/>
              </a:solidFill>
            </a:rPr>
            <a:t>Глазное яблоко</a:t>
          </a:r>
          <a:endParaRPr lang="ru-RU" b="1" i="1" dirty="0">
            <a:solidFill>
              <a:srgbClr val="FF0000"/>
            </a:solidFill>
          </a:endParaRPr>
        </a:p>
      </dgm:t>
    </dgm:pt>
    <dgm:pt modelId="{9F08F34E-9FDD-4972-986C-F62F111E1EB2}" type="parTrans" cxnId="{F3D4C54D-6244-42B8-B688-6AAE841775CB}">
      <dgm:prSet/>
      <dgm:spPr/>
      <dgm:t>
        <a:bodyPr/>
        <a:lstStyle/>
        <a:p>
          <a:endParaRPr lang="ru-RU"/>
        </a:p>
      </dgm:t>
    </dgm:pt>
    <dgm:pt modelId="{E2641B9A-7387-4F19-AE8F-3237CF8D0E6A}" type="sibTrans" cxnId="{F3D4C54D-6244-42B8-B688-6AAE841775CB}">
      <dgm:prSet/>
      <dgm:spPr/>
      <dgm:t>
        <a:bodyPr/>
        <a:lstStyle/>
        <a:p>
          <a:endParaRPr lang="ru-RU"/>
        </a:p>
      </dgm:t>
    </dgm:pt>
    <dgm:pt modelId="{6AF2BB65-713D-4F04-91F5-8767529624B4}">
      <dgm:prSet phldrT="[Текст]"/>
      <dgm:spPr/>
      <dgm:t>
        <a:bodyPr/>
        <a:lstStyle/>
        <a:p>
          <a:r>
            <a:rPr lang="ru-RU" b="1" i="1" dirty="0" smtClean="0">
              <a:solidFill>
                <a:srgbClr val="FF0000"/>
              </a:solidFill>
            </a:rPr>
            <a:t>Вспомогательные органы</a:t>
          </a:r>
          <a:endParaRPr lang="ru-RU" b="1" i="1" dirty="0">
            <a:solidFill>
              <a:srgbClr val="FF0000"/>
            </a:solidFill>
          </a:endParaRPr>
        </a:p>
      </dgm:t>
    </dgm:pt>
    <dgm:pt modelId="{ED305717-AEE8-4751-9EBD-D71EC7E29DF8}" type="parTrans" cxnId="{EDBC1FA6-2DC1-40A7-96AD-020263B2E2F6}">
      <dgm:prSet/>
      <dgm:spPr/>
      <dgm:t>
        <a:bodyPr/>
        <a:lstStyle/>
        <a:p>
          <a:endParaRPr lang="ru-RU"/>
        </a:p>
      </dgm:t>
    </dgm:pt>
    <dgm:pt modelId="{3502333C-4CD3-45FF-A532-D1CFA1718536}" type="sibTrans" cxnId="{EDBC1FA6-2DC1-40A7-96AD-020263B2E2F6}">
      <dgm:prSet/>
      <dgm:spPr/>
      <dgm:t>
        <a:bodyPr/>
        <a:lstStyle/>
        <a:p>
          <a:endParaRPr lang="ru-RU"/>
        </a:p>
      </dgm:t>
    </dgm:pt>
    <dgm:pt modelId="{F241AC86-51F6-4DF9-9DA2-5FFD3E2B09F5}" type="pres">
      <dgm:prSet presAssocID="{6059C213-C08E-4485-B2DD-1E3F0CF0A1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03A9B52-D5FE-4DC5-B152-3CEDE73C4B6E}" type="pres">
      <dgm:prSet presAssocID="{89B55953-E423-41C6-BB2C-6A477F576BC7}" presName="hierRoot1" presStyleCnt="0"/>
      <dgm:spPr/>
    </dgm:pt>
    <dgm:pt modelId="{2CE5BFA5-D594-40E8-8A1A-FE0B52E19493}" type="pres">
      <dgm:prSet presAssocID="{89B55953-E423-41C6-BB2C-6A477F576BC7}" presName="composite" presStyleCnt="0"/>
      <dgm:spPr/>
    </dgm:pt>
    <dgm:pt modelId="{70EC9332-49B4-4A86-8FD5-05C85D7CE39E}" type="pres">
      <dgm:prSet presAssocID="{89B55953-E423-41C6-BB2C-6A477F576BC7}" presName="background" presStyleLbl="node0" presStyleIdx="0" presStyleCnt="1"/>
      <dgm:spPr>
        <a:solidFill>
          <a:schemeClr val="bg1">
            <a:lumMod val="60000"/>
            <a:lumOff val="40000"/>
          </a:schemeClr>
        </a:solidFill>
      </dgm:spPr>
    </dgm:pt>
    <dgm:pt modelId="{83572FDC-A214-4717-BCA5-F224AB6DE9D4}" type="pres">
      <dgm:prSet presAssocID="{89B55953-E423-41C6-BB2C-6A477F576BC7}" presName="text" presStyleLbl="fgAcc0" presStyleIdx="0" presStyleCnt="1" custScaleX="3889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C8C0A3-82E1-4527-89D9-D1B790B14634}" type="pres">
      <dgm:prSet presAssocID="{89B55953-E423-41C6-BB2C-6A477F576BC7}" presName="hierChild2" presStyleCnt="0"/>
      <dgm:spPr/>
    </dgm:pt>
    <dgm:pt modelId="{101AFFAB-778D-44BB-9F73-AF633749B909}" type="pres">
      <dgm:prSet presAssocID="{9F08F34E-9FDD-4972-986C-F62F111E1EB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BB40A0E-EEBA-4F5F-A36E-41FE5FC7E868}" type="pres">
      <dgm:prSet presAssocID="{63CA60B0-FA92-400C-801E-350B92D53D4B}" presName="hierRoot2" presStyleCnt="0"/>
      <dgm:spPr/>
    </dgm:pt>
    <dgm:pt modelId="{74E5A252-F9E0-4EED-95E6-C02FB6F15848}" type="pres">
      <dgm:prSet presAssocID="{63CA60B0-FA92-400C-801E-350B92D53D4B}" presName="composite2" presStyleCnt="0"/>
      <dgm:spPr/>
    </dgm:pt>
    <dgm:pt modelId="{886411D8-9298-47E4-B117-723FD4DF6586}" type="pres">
      <dgm:prSet presAssocID="{63CA60B0-FA92-400C-801E-350B92D53D4B}" presName="background2" presStyleLbl="node2" presStyleIdx="0" presStyleCnt="2"/>
      <dgm:spPr>
        <a:solidFill>
          <a:schemeClr val="bg2">
            <a:lumMod val="75000"/>
            <a:lumOff val="25000"/>
          </a:schemeClr>
        </a:solidFill>
      </dgm:spPr>
    </dgm:pt>
    <dgm:pt modelId="{BF9039B1-F79A-4089-89AB-B91A8D75A14C}" type="pres">
      <dgm:prSet presAssocID="{63CA60B0-FA92-400C-801E-350B92D53D4B}" presName="text2" presStyleLbl="fgAcc2" presStyleIdx="0" presStyleCnt="2" custScaleX="203250" custScaleY="169387" custLinFactNeighborX="135" custLinFactNeighborY="5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014895-3356-461E-93A6-3090243F826F}" type="pres">
      <dgm:prSet presAssocID="{63CA60B0-FA92-400C-801E-350B92D53D4B}" presName="hierChild3" presStyleCnt="0"/>
      <dgm:spPr/>
    </dgm:pt>
    <dgm:pt modelId="{050EEA44-45BB-4C30-A9CC-BF637F2BF4B6}" type="pres">
      <dgm:prSet presAssocID="{ED305717-AEE8-4751-9EBD-D71EC7E29DF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5E15DED-7BD9-4A75-8AA5-E307A9E5261C}" type="pres">
      <dgm:prSet presAssocID="{6AF2BB65-713D-4F04-91F5-8767529624B4}" presName="hierRoot2" presStyleCnt="0"/>
      <dgm:spPr/>
    </dgm:pt>
    <dgm:pt modelId="{9F5ABDE8-F09E-4859-BCE8-BE19533C1456}" type="pres">
      <dgm:prSet presAssocID="{6AF2BB65-713D-4F04-91F5-8767529624B4}" presName="composite2" presStyleCnt="0"/>
      <dgm:spPr/>
    </dgm:pt>
    <dgm:pt modelId="{3EEBE44A-AB5F-4566-B12C-BB330A82B693}" type="pres">
      <dgm:prSet presAssocID="{6AF2BB65-713D-4F04-91F5-8767529624B4}" presName="background2" presStyleLbl="node2" presStyleIdx="1" presStyleCnt="2"/>
      <dgm:spPr>
        <a:solidFill>
          <a:schemeClr val="bg2">
            <a:lumMod val="75000"/>
            <a:lumOff val="25000"/>
          </a:schemeClr>
        </a:solidFill>
      </dgm:spPr>
    </dgm:pt>
    <dgm:pt modelId="{9AB41B1C-D221-45C2-B08C-EFABF5C02478}" type="pres">
      <dgm:prSet presAssocID="{6AF2BB65-713D-4F04-91F5-8767529624B4}" presName="text2" presStyleLbl="fgAcc2" presStyleIdx="1" presStyleCnt="2" custScaleX="214408" custScaleY="169387" custLinFactNeighborX="189" custLinFactNeighborY="5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A2CDD1-43CA-48BD-98D2-DF9F01A842F6}" type="pres">
      <dgm:prSet presAssocID="{6AF2BB65-713D-4F04-91F5-8767529624B4}" presName="hierChild3" presStyleCnt="0"/>
      <dgm:spPr/>
    </dgm:pt>
  </dgm:ptLst>
  <dgm:cxnLst>
    <dgm:cxn modelId="{EDBC1FA6-2DC1-40A7-96AD-020263B2E2F6}" srcId="{89B55953-E423-41C6-BB2C-6A477F576BC7}" destId="{6AF2BB65-713D-4F04-91F5-8767529624B4}" srcOrd="1" destOrd="0" parTransId="{ED305717-AEE8-4751-9EBD-D71EC7E29DF8}" sibTransId="{3502333C-4CD3-45FF-A532-D1CFA1718536}"/>
    <dgm:cxn modelId="{E3147D24-9506-4E4C-AB93-9B634DBD317B}" type="presOf" srcId="{6AF2BB65-713D-4F04-91F5-8767529624B4}" destId="{9AB41B1C-D221-45C2-B08C-EFABF5C02478}" srcOrd="0" destOrd="0" presId="urn:microsoft.com/office/officeart/2005/8/layout/hierarchy1"/>
    <dgm:cxn modelId="{F3D4C54D-6244-42B8-B688-6AAE841775CB}" srcId="{89B55953-E423-41C6-BB2C-6A477F576BC7}" destId="{63CA60B0-FA92-400C-801E-350B92D53D4B}" srcOrd="0" destOrd="0" parTransId="{9F08F34E-9FDD-4972-986C-F62F111E1EB2}" sibTransId="{E2641B9A-7387-4F19-AE8F-3237CF8D0E6A}"/>
    <dgm:cxn modelId="{E50D754E-7F56-4621-B2A1-52CB231C8BA0}" srcId="{6059C213-C08E-4485-B2DD-1E3F0CF0A1C1}" destId="{89B55953-E423-41C6-BB2C-6A477F576BC7}" srcOrd="0" destOrd="0" parTransId="{88C00509-CD36-48DD-A7B1-F6F3E65196C0}" sibTransId="{B23243BA-05E2-4415-A497-03B19B22CE8D}"/>
    <dgm:cxn modelId="{0BC7F332-7808-4A9A-82D2-8EA65B161939}" type="presOf" srcId="{63CA60B0-FA92-400C-801E-350B92D53D4B}" destId="{BF9039B1-F79A-4089-89AB-B91A8D75A14C}" srcOrd="0" destOrd="0" presId="urn:microsoft.com/office/officeart/2005/8/layout/hierarchy1"/>
    <dgm:cxn modelId="{976ED1A6-E605-4E1F-AED0-FE81677A9B38}" type="presOf" srcId="{89B55953-E423-41C6-BB2C-6A477F576BC7}" destId="{83572FDC-A214-4717-BCA5-F224AB6DE9D4}" srcOrd="0" destOrd="0" presId="urn:microsoft.com/office/officeart/2005/8/layout/hierarchy1"/>
    <dgm:cxn modelId="{C8E88EE0-B01C-424E-9B36-3DFBDB621DD1}" type="presOf" srcId="{ED305717-AEE8-4751-9EBD-D71EC7E29DF8}" destId="{050EEA44-45BB-4C30-A9CC-BF637F2BF4B6}" srcOrd="0" destOrd="0" presId="urn:microsoft.com/office/officeart/2005/8/layout/hierarchy1"/>
    <dgm:cxn modelId="{47A21A57-CAB4-4D37-B5D1-CB00C337D867}" type="presOf" srcId="{6059C213-C08E-4485-B2DD-1E3F0CF0A1C1}" destId="{F241AC86-51F6-4DF9-9DA2-5FFD3E2B09F5}" srcOrd="0" destOrd="0" presId="urn:microsoft.com/office/officeart/2005/8/layout/hierarchy1"/>
    <dgm:cxn modelId="{3F2BE6D3-957F-4769-A22E-3BBB8F6CBD35}" type="presOf" srcId="{9F08F34E-9FDD-4972-986C-F62F111E1EB2}" destId="{101AFFAB-778D-44BB-9F73-AF633749B909}" srcOrd="0" destOrd="0" presId="urn:microsoft.com/office/officeart/2005/8/layout/hierarchy1"/>
    <dgm:cxn modelId="{7F180669-7F0C-4B2F-8FD3-0B8D9DD55785}" type="presParOf" srcId="{F241AC86-51F6-4DF9-9DA2-5FFD3E2B09F5}" destId="{303A9B52-D5FE-4DC5-B152-3CEDE73C4B6E}" srcOrd="0" destOrd="0" presId="urn:microsoft.com/office/officeart/2005/8/layout/hierarchy1"/>
    <dgm:cxn modelId="{AB1CCE20-DDFA-4338-82FD-E0EB78B26A37}" type="presParOf" srcId="{303A9B52-D5FE-4DC5-B152-3CEDE73C4B6E}" destId="{2CE5BFA5-D594-40E8-8A1A-FE0B52E19493}" srcOrd="0" destOrd="0" presId="urn:microsoft.com/office/officeart/2005/8/layout/hierarchy1"/>
    <dgm:cxn modelId="{39151DAF-CDEC-446E-B242-3A9DAC6B185B}" type="presParOf" srcId="{2CE5BFA5-D594-40E8-8A1A-FE0B52E19493}" destId="{70EC9332-49B4-4A86-8FD5-05C85D7CE39E}" srcOrd="0" destOrd="0" presId="urn:microsoft.com/office/officeart/2005/8/layout/hierarchy1"/>
    <dgm:cxn modelId="{2E0C5711-F48D-4508-AC7C-8909180DCADE}" type="presParOf" srcId="{2CE5BFA5-D594-40E8-8A1A-FE0B52E19493}" destId="{83572FDC-A214-4717-BCA5-F224AB6DE9D4}" srcOrd="1" destOrd="0" presId="urn:microsoft.com/office/officeart/2005/8/layout/hierarchy1"/>
    <dgm:cxn modelId="{5D5092A6-1D67-4BDB-8BD7-CF2172411D20}" type="presParOf" srcId="{303A9B52-D5FE-4DC5-B152-3CEDE73C4B6E}" destId="{97C8C0A3-82E1-4527-89D9-D1B790B14634}" srcOrd="1" destOrd="0" presId="urn:microsoft.com/office/officeart/2005/8/layout/hierarchy1"/>
    <dgm:cxn modelId="{10EF8697-8EFE-4F40-AEFD-AA1144124AD6}" type="presParOf" srcId="{97C8C0A3-82E1-4527-89D9-D1B790B14634}" destId="{101AFFAB-778D-44BB-9F73-AF633749B909}" srcOrd="0" destOrd="0" presId="urn:microsoft.com/office/officeart/2005/8/layout/hierarchy1"/>
    <dgm:cxn modelId="{7DE7A1EC-FE5E-4ABD-BA46-76627BB6F869}" type="presParOf" srcId="{97C8C0A3-82E1-4527-89D9-D1B790B14634}" destId="{6BB40A0E-EEBA-4F5F-A36E-41FE5FC7E868}" srcOrd="1" destOrd="0" presId="urn:microsoft.com/office/officeart/2005/8/layout/hierarchy1"/>
    <dgm:cxn modelId="{BDA8AC8D-EB04-40F3-985C-6C93A6BDA7FA}" type="presParOf" srcId="{6BB40A0E-EEBA-4F5F-A36E-41FE5FC7E868}" destId="{74E5A252-F9E0-4EED-95E6-C02FB6F15848}" srcOrd="0" destOrd="0" presId="urn:microsoft.com/office/officeart/2005/8/layout/hierarchy1"/>
    <dgm:cxn modelId="{1BE01CF0-68AE-465A-9D70-DEEFADC17772}" type="presParOf" srcId="{74E5A252-F9E0-4EED-95E6-C02FB6F15848}" destId="{886411D8-9298-47E4-B117-723FD4DF6586}" srcOrd="0" destOrd="0" presId="urn:microsoft.com/office/officeart/2005/8/layout/hierarchy1"/>
    <dgm:cxn modelId="{57EEF335-39C7-4AEA-9CAB-B6740A30E39F}" type="presParOf" srcId="{74E5A252-F9E0-4EED-95E6-C02FB6F15848}" destId="{BF9039B1-F79A-4089-89AB-B91A8D75A14C}" srcOrd="1" destOrd="0" presId="urn:microsoft.com/office/officeart/2005/8/layout/hierarchy1"/>
    <dgm:cxn modelId="{629CB590-3783-4458-8B87-AB9FA2918904}" type="presParOf" srcId="{6BB40A0E-EEBA-4F5F-A36E-41FE5FC7E868}" destId="{46014895-3356-461E-93A6-3090243F826F}" srcOrd="1" destOrd="0" presId="urn:microsoft.com/office/officeart/2005/8/layout/hierarchy1"/>
    <dgm:cxn modelId="{960FB2E6-A0B1-4DED-B3EE-0981E61EA020}" type="presParOf" srcId="{97C8C0A3-82E1-4527-89D9-D1B790B14634}" destId="{050EEA44-45BB-4C30-A9CC-BF637F2BF4B6}" srcOrd="2" destOrd="0" presId="urn:microsoft.com/office/officeart/2005/8/layout/hierarchy1"/>
    <dgm:cxn modelId="{E1CF8EF9-A9DD-4F78-8C3E-E2F0340A093D}" type="presParOf" srcId="{97C8C0A3-82E1-4527-89D9-D1B790B14634}" destId="{45E15DED-7BD9-4A75-8AA5-E307A9E5261C}" srcOrd="3" destOrd="0" presId="urn:microsoft.com/office/officeart/2005/8/layout/hierarchy1"/>
    <dgm:cxn modelId="{404D76F1-DE48-4676-94EB-1EAFE89345FC}" type="presParOf" srcId="{45E15DED-7BD9-4A75-8AA5-E307A9E5261C}" destId="{9F5ABDE8-F09E-4859-BCE8-BE19533C1456}" srcOrd="0" destOrd="0" presId="urn:microsoft.com/office/officeart/2005/8/layout/hierarchy1"/>
    <dgm:cxn modelId="{85E0B499-051E-4269-8F93-2E50277F18D7}" type="presParOf" srcId="{9F5ABDE8-F09E-4859-BCE8-BE19533C1456}" destId="{3EEBE44A-AB5F-4566-B12C-BB330A82B693}" srcOrd="0" destOrd="0" presId="urn:microsoft.com/office/officeart/2005/8/layout/hierarchy1"/>
    <dgm:cxn modelId="{91DE99B1-808A-4DD0-9BE0-4192EEAAE592}" type="presParOf" srcId="{9F5ABDE8-F09E-4859-BCE8-BE19533C1456}" destId="{9AB41B1C-D221-45C2-B08C-EFABF5C02478}" srcOrd="1" destOrd="0" presId="urn:microsoft.com/office/officeart/2005/8/layout/hierarchy1"/>
    <dgm:cxn modelId="{F7B13F0D-0AC5-420C-AB9E-635DD4FA4776}" type="presParOf" srcId="{45E15DED-7BD9-4A75-8AA5-E307A9E5261C}" destId="{ABA2CDD1-43CA-48BD-98D2-DF9F01A842F6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8FC1F-F83B-4B7E-AD93-499EF074D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A977D-C072-45E9-867E-1352B3EEE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858B1-DC09-4A81-BB65-3755E39A0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B9DE4-85C6-45F6-A43C-32CF82BF8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99757-E8A8-4A5D-A265-F10D7649B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B7F6A-4C9D-427A-87C7-12581AB3B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69E49-BF46-42BA-A028-6D3F6BCA1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F96A9-D250-4D97-97EE-314199F8F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35A97-5297-4241-9D96-0273DE22F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A8168-BA5B-4FBA-B469-609935875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4D3F1-637F-4DF7-A809-8E078198C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F641A3B-687B-4414-B421-8FA61F3A2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16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15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9898" y="1142984"/>
            <a:ext cx="842410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 зрения –</a:t>
            </a:r>
          </a:p>
          <a:p>
            <a:pPr algn="ctr"/>
            <a:r>
              <a:rPr lang="ru-RU" sz="8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глаз    </a:t>
            </a:r>
            <a:endParaRPr lang="ru-RU" sz="8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643050"/>
            <a:ext cx="8929718" cy="4604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928926" y="214290"/>
            <a:ext cx="304602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Веки</a:t>
            </a:r>
            <a:endParaRPr lang="ru-RU" sz="8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7286644" y="6429396"/>
            <a:ext cx="500066" cy="2857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сниц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71612"/>
            <a:ext cx="8929718" cy="4674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857356" y="214290"/>
            <a:ext cx="53543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Ресницы</a:t>
            </a:r>
            <a:endParaRPr lang="ru-RU" sz="8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7286644" y="6286520"/>
            <a:ext cx="571504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ров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95" y="1571612"/>
            <a:ext cx="8874305" cy="4663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643174" y="142852"/>
            <a:ext cx="345960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Брови</a:t>
            </a:r>
            <a:endParaRPr lang="ru-RU" sz="8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7572396" y="6429396"/>
            <a:ext cx="428628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ёзный аппарат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998312"/>
            <a:ext cx="7858150" cy="5859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1538" y="0"/>
            <a:ext cx="71994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Слёзный аппарат</a:t>
            </a:r>
            <a:endParaRPr lang="ru-RU" sz="6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ёз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500042"/>
            <a:ext cx="6905625" cy="573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8572528" y="6357958"/>
            <a:ext cx="35719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ышцы глазны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85728"/>
            <a:ext cx="8143902" cy="605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8143900" y="6429396"/>
            <a:ext cx="428628" cy="2857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428604"/>
            <a:ext cx="6245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Глазные мышцы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0"/>
            <a:ext cx="5883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Глазное яблоко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856357"/>
            <a:ext cx="6500858" cy="600164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rgbClr val="FFFF00"/>
                </a:solidFill>
              </a:rPr>
              <a:t>Оболочки.</a:t>
            </a:r>
          </a:p>
          <a:p>
            <a:pPr marL="342900" indent="-342900"/>
            <a:r>
              <a:rPr lang="ru-RU" sz="2400" b="1" u="sng" dirty="0" smtClean="0">
                <a:solidFill>
                  <a:srgbClr val="FFFF00"/>
                </a:solidFill>
              </a:rPr>
              <a:t>а) наружная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FF00"/>
                </a:solidFill>
              </a:rPr>
              <a:t>конъюнктива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FF00"/>
                </a:solidFill>
              </a:rPr>
              <a:t>роговица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FF00"/>
                </a:solidFill>
              </a:rPr>
              <a:t>белочная (склера)</a:t>
            </a:r>
          </a:p>
          <a:p>
            <a:pPr marL="342900" indent="-342900"/>
            <a:r>
              <a:rPr lang="ru-RU" sz="2400" b="1" u="sng" dirty="0" smtClean="0">
                <a:solidFill>
                  <a:srgbClr val="FFFF00"/>
                </a:solidFill>
              </a:rPr>
              <a:t>б) средняя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FF00"/>
                </a:solidFill>
              </a:rPr>
              <a:t>сосудистая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FF00"/>
                </a:solidFill>
                <a:hlinkClick r:id="rId2" action="ppaction://hlinksldjump"/>
              </a:rPr>
              <a:t>радужка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marL="342900" indent="-342900"/>
            <a:r>
              <a:rPr lang="ru-RU" sz="2400" b="1" u="sng" dirty="0" smtClean="0">
                <a:solidFill>
                  <a:srgbClr val="FFFF00"/>
                </a:solidFill>
              </a:rPr>
              <a:t>в) внутренняя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FF00"/>
                </a:solidFill>
              </a:rPr>
              <a:t>Сетчатка</a:t>
            </a:r>
            <a:endParaRPr lang="ru-RU" sz="2400" b="1" dirty="0">
              <a:solidFill>
                <a:srgbClr val="FFFF00"/>
              </a:solidFill>
            </a:endParaRPr>
          </a:p>
          <a:p>
            <a:pPr marL="342900" indent="-342900"/>
            <a:r>
              <a:rPr lang="ru-RU" sz="2400" b="1" dirty="0" smtClean="0">
                <a:solidFill>
                  <a:srgbClr val="FFFF00"/>
                </a:solidFill>
              </a:rPr>
              <a:t>2. </a:t>
            </a:r>
            <a:r>
              <a:rPr lang="ru-RU" sz="2400" b="1" i="1" dirty="0" smtClean="0">
                <a:solidFill>
                  <a:srgbClr val="FFFF00"/>
                </a:solidFill>
              </a:rPr>
              <a:t>Оптическая система.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FF00"/>
                </a:solidFill>
              </a:rPr>
              <a:t>роговица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FF00"/>
                </a:solidFill>
              </a:rPr>
              <a:t>водянистая влага передней и задней камер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FF00"/>
                </a:solidFill>
              </a:rPr>
              <a:t>хрусталик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FF00"/>
                </a:solidFill>
              </a:rPr>
              <a:t>стекловидное тело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оение глаз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1" y="285728"/>
            <a:ext cx="9107539" cy="6191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лаз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85860"/>
            <a:ext cx="6973853" cy="5216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8429652" y="6429396"/>
            <a:ext cx="500066" cy="2857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радужка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142852"/>
            <a:ext cx="2609524" cy="29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357166"/>
            <a:ext cx="7521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Зрачковый рефлекс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зрачковый рефлекс 1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000240"/>
            <a:ext cx="4121431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зр рефл 2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00240"/>
            <a:ext cx="4229095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7929586" y="6500834"/>
            <a:ext cx="285752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85852" y="285728"/>
            <a:ext cx="6397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Органы общения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эвглена зелёная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714488"/>
            <a:ext cx="1912097" cy="4857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планария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4000504"/>
            <a:ext cx="3615373" cy="2695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планария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1214422"/>
            <a:ext cx="3133334" cy="324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-214346" y="1071546"/>
            <a:ext cx="35568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50800"/>
                <a:solidFill>
                  <a:schemeClr val="accent4">
                    <a:lumMod val="10000"/>
                  </a:schemeClr>
                </a:solidFill>
                <a:effectLst/>
              </a:rPr>
              <a:t>Эвглена</a:t>
            </a:r>
            <a:endParaRPr lang="ru-RU" sz="4000" b="1" cap="none" spc="0" dirty="0">
              <a:ln w="50800"/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12777" y="2357430"/>
            <a:ext cx="28312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50800"/>
                <a:solidFill>
                  <a:schemeClr val="accent4">
                    <a:lumMod val="10000"/>
                  </a:schemeClr>
                </a:solidFill>
                <a:effectLst/>
              </a:rPr>
              <a:t>Планария</a:t>
            </a:r>
            <a:endParaRPr lang="ru-RU" sz="4000" b="1" cap="none" spc="0" dirty="0">
              <a:ln w="50800"/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лаз насекомог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214422"/>
            <a:ext cx="3829050" cy="393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357290" y="142852"/>
            <a:ext cx="6397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Органы общения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Рисунок 8" descr="Рисунок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1500174"/>
            <a:ext cx="4941799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4464875" cy="2976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00000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4607751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_anim0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42853"/>
            <a:ext cx="4429463" cy="300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06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3429000"/>
            <a:ext cx="4357718" cy="3036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лаз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8143902" cy="6091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Clr>
                <a:schemeClr val="accent4">
                  <a:lumMod val="10000"/>
                </a:schemeClr>
              </a:buClr>
              <a:buNone/>
            </a:pPr>
            <a:endParaRPr lang="ru-RU" dirty="0" smtClean="0"/>
          </a:p>
          <a:p>
            <a:pPr marL="514350" indent="-514350">
              <a:buClr>
                <a:srgbClr val="FF0000"/>
              </a:buClr>
              <a:buNone/>
            </a:pPr>
            <a:endParaRPr lang="ru-RU" dirty="0" smtClean="0"/>
          </a:p>
          <a:p>
            <a:pPr marL="514350" indent="-514350">
              <a:buClr>
                <a:srgbClr val="FF0000"/>
              </a:buClr>
              <a:buNone/>
            </a:pP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214282" y="428604"/>
          <a:ext cx="857256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>
            <a:hlinkClick r:id="rId6" action="ppaction://hlinksldjump"/>
          </p:cNvPr>
          <p:cNvSpPr/>
          <p:nvPr/>
        </p:nvSpPr>
        <p:spPr>
          <a:xfrm>
            <a:off x="8072462" y="5000636"/>
            <a:ext cx="2857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7" action="ppaction://hlinksldjump"/>
          </p:cNvPr>
          <p:cNvSpPr/>
          <p:nvPr/>
        </p:nvSpPr>
        <p:spPr>
          <a:xfrm>
            <a:off x="3500430" y="5000636"/>
            <a:ext cx="2857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0"/>
            <a:ext cx="68852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Вспомогательные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1748909"/>
            <a:ext cx="6286544" cy="510909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5">
                  <a:lumMod val="10000"/>
                </a:schemeClr>
              </a:buClr>
            </a:pPr>
            <a:r>
              <a:rPr lang="ru-RU" sz="2800" dirty="0" smtClean="0">
                <a:solidFill>
                  <a:srgbClr val="FFFF00"/>
                </a:solidFill>
              </a:rPr>
              <a:t>1. </a:t>
            </a:r>
            <a:r>
              <a:rPr lang="ru-RU" sz="2800" dirty="0" smtClean="0">
                <a:solidFill>
                  <a:srgbClr val="FFFF00"/>
                </a:solidFill>
                <a:hlinkClick r:id="rId2" action="ppaction://hlinksldjump"/>
              </a:rPr>
              <a:t>Глазница.</a:t>
            </a:r>
            <a:endParaRPr lang="ru-RU" sz="2800" dirty="0" smtClean="0">
              <a:solidFill>
                <a:srgbClr val="FFFF00"/>
              </a:solidFill>
            </a:endParaRPr>
          </a:p>
          <a:p>
            <a:pPr marL="342900" indent="-342900">
              <a:buClr>
                <a:schemeClr val="accent5">
                  <a:lumMod val="10000"/>
                </a:schemeClr>
              </a:buClr>
            </a:pPr>
            <a:r>
              <a:rPr lang="ru-RU" sz="2800" dirty="0" smtClean="0">
                <a:solidFill>
                  <a:srgbClr val="FFFF00"/>
                </a:solidFill>
              </a:rPr>
              <a:t>2. Надкостница глазницы.</a:t>
            </a:r>
          </a:p>
          <a:p>
            <a:pPr marL="342900" indent="-342900">
              <a:buClr>
                <a:schemeClr val="accent5">
                  <a:lumMod val="10000"/>
                </a:schemeClr>
              </a:buClr>
            </a:pPr>
            <a:r>
              <a:rPr lang="ru-RU" sz="2800" dirty="0" smtClean="0">
                <a:solidFill>
                  <a:srgbClr val="FFFF00"/>
                </a:solidFill>
              </a:rPr>
              <a:t>3. Жировое тело глазницы.</a:t>
            </a:r>
          </a:p>
          <a:p>
            <a:pPr marL="342900" indent="-342900">
              <a:buClr>
                <a:schemeClr val="accent5">
                  <a:lumMod val="10000"/>
                </a:schemeClr>
              </a:buClr>
            </a:pPr>
            <a:r>
              <a:rPr lang="ru-RU" sz="2800" dirty="0" smtClean="0">
                <a:solidFill>
                  <a:srgbClr val="FFFF00"/>
                </a:solidFill>
              </a:rPr>
              <a:t>4. Соединительно-тканная капсула.</a:t>
            </a:r>
          </a:p>
          <a:p>
            <a:pPr marL="342900" indent="-342900">
              <a:buClr>
                <a:schemeClr val="accent5">
                  <a:lumMod val="10000"/>
                </a:schemeClr>
              </a:buClr>
            </a:pPr>
            <a:r>
              <a:rPr lang="ru-RU" sz="2800" dirty="0" smtClean="0">
                <a:solidFill>
                  <a:srgbClr val="FFFF00"/>
                </a:solidFill>
              </a:rPr>
              <a:t>5. </a:t>
            </a:r>
            <a:r>
              <a:rPr lang="ru-RU" sz="2800" dirty="0" smtClean="0">
                <a:solidFill>
                  <a:srgbClr val="FFFF00"/>
                </a:solidFill>
                <a:hlinkClick r:id="rId3" action="ppaction://hlinksldjump"/>
              </a:rPr>
              <a:t>Веки</a:t>
            </a:r>
            <a:r>
              <a:rPr lang="ru-RU" sz="2800" dirty="0" smtClean="0">
                <a:solidFill>
                  <a:srgbClr val="FFFF00"/>
                </a:solidFill>
              </a:rPr>
              <a:t>. </a:t>
            </a:r>
            <a:endParaRPr lang="ru-RU" sz="2800" dirty="0" smtClean="0">
              <a:solidFill>
                <a:srgbClr val="FFFF00"/>
              </a:solidFill>
              <a:hlinkClick r:id="rId3" action="ppaction://hlinksldjump"/>
            </a:endParaRPr>
          </a:p>
          <a:p>
            <a:pPr marL="342900" indent="-342900">
              <a:buClr>
                <a:schemeClr val="accent5">
                  <a:lumMod val="10000"/>
                </a:schemeClr>
              </a:buClr>
            </a:pPr>
            <a:r>
              <a:rPr lang="ru-RU" sz="2800" dirty="0" smtClean="0">
                <a:solidFill>
                  <a:srgbClr val="FFFF00"/>
                </a:solidFill>
              </a:rPr>
              <a:t>6. </a:t>
            </a:r>
            <a:r>
              <a:rPr lang="ru-RU" sz="2800" dirty="0" smtClean="0">
                <a:solidFill>
                  <a:srgbClr val="FFFF00"/>
                </a:solidFill>
                <a:hlinkClick r:id="rId4" action="ppaction://hlinksldjump"/>
              </a:rPr>
              <a:t>Ресницы.</a:t>
            </a:r>
            <a:endParaRPr lang="ru-RU" sz="2800" dirty="0" smtClean="0">
              <a:solidFill>
                <a:srgbClr val="FFFF00"/>
              </a:solidFill>
            </a:endParaRPr>
          </a:p>
          <a:p>
            <a:pPr marL="342900" indent="-342900">
              <a:buClr>
                <a:schemeClr val="accent5">
                  <a:lumMod val="10000"/>
                </a:schemeClr>
              </a:buClr>
            </a:pPr>
            <a:r>
              <a:rPr lang="ru-RU" sz="2800" dirty="0" smtClean="0">
                <a:solidFill>
                  <a:srgbClr val="FFFF00"/>
                </a:solidFill>
              </a:rPr>
              <a:t>7. </a:t>
            </a:r>
            <a:r>
              <a:rPr lang="ru-RU" sz="2800" dirty="0" smtClean="0">
                <a:solidFill>
                  <a:srgbClr val="FFFF00"/>
                </a:solidFill>
                <a:hlinkClick r:id="rId5" action="ppaction://hlinksldjump"/>
              </a:rPr>
              <a:t>Брови. </a:t>
            </a:r>
            <a:endParaRPr lang="ru-RU" sz="2800" dirty="0" smtClean="0">
              <a:solidFill>
                <a:srgbClr val="FFFF00"/>
              </a:solidFill>
            </a:endParaRPr>
          </a:p>
          <a:p>
            <a:pPr marL="342900" indent="-342900">
              <a:buClr>
                <a:schemeClr val="accent5">
                  <a:lumMod val="10000"/>
                </a:schemeClr>
              </a:buClr>
            </a:pPr>
            <a:r>
              <a:rPr lang="ru-RU" sz="2800" dirty="0" smtClean="0">
                <a:solidFill>
                  <a:srgbClr val="FFFF00"/>
                </a:solidFill>
              </a:rPr>
              <a:t>8. </a:t>
            </a:r>
            <a:r>
              <a:rPr lang="ru-RU" sz="2800" dirty="0" smtClean="0">
                <a:solidFill>
                  <a:srgbClr val="FFFF00"/>
                </a:solidFill>
                <a:hlinkClick r:id="rId6" action="ppaction://hlinksldjump"/>
              </a:rPr>
              <a:t>Слёзный аппарат.</a:t>
            </a:r>
            <a:endParaRPr lang="ru-RU" sz="2800" dirty="0" smtClean="0">
              <a:solidFill>
                <a:srgbClr val="FFFF00"/>
              </a:solidFill>
            </a:endParaRPr>
          </a:p>
          <a:p>
            <a:pPr marL="342900" indent="-342900"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слёзная железа</a:t>
            </a:r>
          </a:p>
          <a:p>
            <a:pPr marL="342900" indent="-342900"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FF00"/>
                </a:solidFill>
              </a:rPr>
              <a:t>слёзовыводящие пути</a:t>
            </a:r>
          </a:p>
          <a:p>
            <a:pPr marL="342900" indent="-342900">
              <a:buClr>
                <a:schemeClr val="accent5">
                  <a:lumMod val="10000"/>
                </a:schemeClr>
              </a:buClr>
            </a:pPr>
            <a:r>
              <a:rPr lang="ru-RU" sz="2800" dirty="0" smtClean="0">
                <a:solidFill>
                  <a:srgbClr val="FFFF00"/>
                </a:solidFill>
              </a:rPr>
              <a:t>9. </a:t>
            </a:r>
            <a:r>
              <a:rPr lang="ru-RU" sz="2800" dirty="0" smtClean="0">
                <a:solidFill>
                  <a:srgbClr val="FFFF00"/>
                </a:solidFill>
                <a:hlinkClick r:id="rId7" action="ppaction://hlinksldjump"/>
              </a:rPr>
              <a:t>Глазные мышцы.</a:t>
            </a:r>
            <a:endParaRPr lang="ru-RU" sz="2800" dirty="0" smtClean="0">
              <a:solidFill>
                <a:srgbClr val="FFFF00"/>
              </a:solidFill>
            </a:endParaRPr>
          </a:p>
          <a:p>
            <a:pPr marL="342900" indent="-342900">
              <a:buClr>
                <a:schemeClr val="accent5">
                  <a:lumMod val="10000"/>
                </a:schemeClr>
              </a:buClr>
              <a:buFont typeface="+mj-lt"/>
              <a:buAutoNum type="arabicPeriod" startAt="8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лазницы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285992"/>
            <a:ext cx="7920622" cy="40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857356" y="714356"/>
            <a:ext cx="571021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Глазница</a:t>
            </a:r>
            <a:endParaRPr lang="ru-RU" sz="8800" b="1" cap="none" spc="0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лазные яблоки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643050"/>
            <a:ext cx="8772902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57356" y="357166"/>
            <a:ext cx="571021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Глазница</a:t>
            </a:r>
            <a:endParaRPr lang="ru-RU" sz="8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7643834" y="6429396"/>
            <a:ext cx="428628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4">
      <a:dk1>
        <a:srgbClr val="004E4C"/>
      </a:dk1>
      <a:lt1>
        <a:srgbClr val="FFFFFF"/>
      </a:lt1>
      <a:dk2>
        <a:srgbClr val="006666"/>
      </a:dk2>
      <a:lt2>
        <a:srgbClr val="FFFFCC"/>
      </a:lt2>
      <a:accent1>
        <a:srgbClr val="FFCC00"/>
      </a:accent1>
      <a:accent2>
        <a:srgbClr val="00B0AC"/>
      </a:accent2>
      <a:accent3>
        <a:srgbClr val="AAB8B8"/>
      </a:accent3>
      <a:accent4>
        <a:srgbClr val="DADADA"/>
      </a:accent4>
      <a:accent5>
        <a:srgbClr val="FFE2AA"/>
      </a:accent5>
      <a:accent6>
        <a:srgbClr val="009F9B"/>
      </a:accent6>
      <a:hlink>
        <a:srgbClr val="BA7C3E"/>
      </a:hlink>
      <a:folHlink>
        <a:srgbClr val="724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352</TotalTime>
  <Words>114</Words>
  <Application>Microsoft Office PowerPoint</Application>
  <PresentationFormat>Экран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Текстура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Рыбы </dc:title>
  <dc:creator>учитель</dc:creator>
  <cp:lastModifiedBy>User</cp:lastModifiedBy>
  <cp:revision>55</cp:revision>
  <dcterms:created xsi:type="dcterms:W3CDTF">2007-02-28T13:39:29Z</dcterms:created>
  <dcterms:modified xsi:type="dcterms:W3CDTF">2008-12-02T20:04:21Z</dcterms:modified>
</cp:coreProperties>
</file>