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56" r:id="rId3"/>
    <p:sldMasterId id="2147483768" r:id="rId4"/>
    <p:sldMasterId id="2147483780" r:id="rId5"/>
  </p:sldMasterIdLst>
  <p:sldIdLst>
    <p:sldId id="256" r:id="rId6"/>
    <p:sldId id="269" r:id="rId7"/>
    <p:sldId id="257" r:id="rId8"/>
    <p:sldId id="262" r:id="rId9"/>
    <p:sldId id="261" r:id="rId10"/>
    <p:sldId id="263" r:id="rId11"/>
    <p:sldId id="264" r:id="rId12"/>
    <p:sldId id="265" r:id="rId13"/>
    <p:sldId id="266" r:id="rId14"/>
    <p:sldId id="258" r:id="rId15"/>
    <p:sldId id="259" r:id="rId16"/>
    <p:sldId id="267" r:id="rId17"/>
    <p:sldId id="270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3"/>
    <a:srgbClr val="C00000"/>
    <a:srgbClr val="DAB000"/>
    <a:srgbClr val="006600"/>
    <a:srgbClr val="FF6600"/>
    <a:srgbClr val="FFFF05"/>
    <a:srgbClr val="09DF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AB7EC4-E888-4678-B20A-20E593F32D67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30A94C-9573-4201-AAE5-8C45D772E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3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7;&#1086;&#1089;&#1090;&#1088;&#1086;&#1077;&#1085;&#1080;&#1077;%20&#1092;&#1072;&#1088;&#1090;&#1091;&#1082;&#1072;\X-MODE%20&amp;%20VIA%20SLIVKI%20-%20SLUCHAY%20(X-MODE%20REMIX)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7;&#1086;&#1089;&#1090;&#1088;&#1086;&#1077;&#1085;&#1080;&#1077;%20&#1092;&#1072;&#1088;&#1090;&#1091;&#1082;&#1072;\12%20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24860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Конструирование фартука с нагрудником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ф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286124"/>
            <a:ext cx="2114952" cy="3159126"/>
          </a:xfrm>
          <a:prstGeom prst="rect">
            <a:avLst/>
          </a:prstGeom>
        </p:spPr>
      </p:pic>
      <p:pic>
        <p:nvPicPr>
          <p:cNvPr id="5" name="Рисунок 4" descr="f_Photo_170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214686"/>
            <a:ext cx="2211795" cy="31982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Для снятия мерок необходимы</a:t>
            </a:r>
            <a:r>
              <a:rPr lang="ru-RU" dirty="0" smtClean="0"/>
              <a:t>: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карандаш, сантиметровая лента, булавки, блокнот для записей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Человек, с которого снимают мерки, должен быть одет в белье, в котором будет носить предполагаемую одежду. Перед снятием мерок </a:t>
            </a:r>
            <a:r>
              <a:rPr lang="ru-RU" dirty="0" err="1" smtClean="0"/>
              <a:t>подпоясуйте</a:t>
            </a:r>
            <a:r>
              <a:rPr lang="ru-RU" dirty="0" smtClean="0"/>
              <a:t> фигуру шнуром или лентой строго по талии. </a:t>
            </a:r>
          </a:p>
          <a:p>
            <a:r>
              <a:rPr lang="ru-RU" dirty="0" smtClean="0"/>
              <a:t>Человек должен стоять в своем привычном положении, чтобы мерки были сняты как можно более точно. </a:t>
            </a:r>
          </a:p>
          <a:p>
            <a:r>
              <a:rPr lang="ru-RU" dirty="0" smtClean="0"/>
              <a:t>Для записей используйте общепринятые сокращения. Мерки окружностей записывайте в половинном размере. Кроме основных мерок, остальные получаются путем вычисления.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Снятие мерок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357166"/>
            <a:ext cx="3643338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Мерки для фартука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снятие мерок.jpg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2643206" cy="628654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786050" y="1571612"/>
            <a:ext cx="3786214" cy="355441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B0F0"/>
                </a:solidFill>
              </a:rPr>
              <a:t>3 – полуобхват талии (СТ)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4 – полуобхват бёдер (СБ)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5 – длина    фартука     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(ДИ)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" name="Рисунок 4" descr="мерки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643702" y="285728"/>
            <a:ext cx="2286016" cy="628654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285852" y="2571744"/>
            <a:ext cx="642942" cy="1588"/>
          </a:xfrm>
          <a:prstGeom prst="line">
            <a:avLst/>
          </a:prstGeom>
          <a:ln w="603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29520" y="2714620"/>
            <a:ext cx="571504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>
            <a:off x="1000100" y="3214686"/>
            <a:ext cx="500066" cy="7143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71538" y="3286124"/>
            <a:ext cx="107157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286644" y="3357562"/>
            <a:ext cx="928694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57224" y="3643315"/>
            <a:ext cx="357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57422" y="3214686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57422" y="2500306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286776" y="3357562"/>
            <a:ext cx="435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572266" y="3285330"/>
            <a:ext cx="1428760" cy="1588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71504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Построение фартука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2198" y="642918"/>
            <a:ext cx="4041648" cy="585791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В точке </a:t>
            </a:r>
            <a:r>
              <a:rPr lang="ru-RU" sz="1800" b="1" dirty="0" smtClean="0">
                <a:solidFill>
                  <a:srgbClr val="FF0000"/>
                </a:solidFill>
              </a:rPr>
              <a:t>Т</a:t>
            </a:r>
            <a:r>
              <a:rPr lang="ru-RU" sz="1800" dirty="0" smtClean="0"/>
              <a:t> построить прямой угол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Длина фартука </a:t>
            </a:r>
            <a:r>
              <a:rPr lang="ru-RU" sz="1800" b="1" dirty="0" err="1" smtClean="0">
                <a:solidFill>
                  <a:srgbClr val="FF0000"/>
                </a:solidFill>
              </a:rPr>
              <a:t>ТН=Ди=</a:t>
            </a:r>
            <a:r>
              <a:rPr lang="ru-RU" sz="1800" b="1" dirty="0" smtClean="0">
                <a:solidFill>
                  <a:srgbClr val="FF0000"/>
                </a:solidFill>
              </a:rPr>
              <a:t>(мерка)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Ширина фартука </a:t>
            </a:r>
            <a:r>
              <a:rPr lang="ru-RU" sz="1800" b="1" dirty="0" smtClean="0">
                <a:solidFill>
                  <a:srgbClr val="FF0000"/>
                </a:solidFill>
              </a:rPr>
              <a:t>Т Т1=Сб:2+6= (…...)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Построить прямоугольник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Т  Т1  Н1  Н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Построение кармана </a:t>
            </a:r>
            <a:r>
              <a:rPr lang="ru-RU" sz="1800" b="1" dirty="0" smtClean="0">
                <a:solidFill>
                  <a:srgbClr val="FF0000"/>
                </a:solidFill>
              </a:rPr>
              <a:t>ТК=6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Из точки </a:t>
            </a:r>
            <a:r>
              <a:rPr lang="ru-RU" sz="1800" b="1" dirty="0" smtClean="0">
                <a:solidFill>
                  <a:srgbClr val="FF0000"/>
                </a:solidFill>
              </a:rPr>
              <a:t>К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/>
              <a:t>влево отложить 7 см и поставить точку </a:t>
            </a:r>
            <a:r>
              <a:rPr lang="ru-RU" sz="1800" b="1" dirty="0" smtClean="0">
                <a:solidFill>
                  <a:srgbClr val="FF0000"/>
                </a:solidFill>
              </a:rPr>
              <a:t>К1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Из точки </a:t>
            </a:r>
            <a:r>
              <a:rPr lang="ru-RU" sz="1800" b="1" dirty="0" smtClean="0">
                <a:solidFill>
                  <a:srgbClr val="FF0000"/>
                </a:solidFill>
              </a:rPr>
              <a:t>К1 </a:t>
            </a:r>
            <a:r>
              <a:rPr lang="ru-RU" sz="1800" dirty="0" smtClean="0"/>
              <a:t>вниз и влево отложить по15 см и поставить точки </a:t>
            </a:r>
            <a:r>
              <a:rPr lang="ru-RU" sz="1800" b="1" dirty="0" smtClean="0">
                <a:solidFill>
                  <a:srgbClr val="FF0000"/>
                </a:solidFill>
              </a:rPr>
              <a:t>К2 и К3 </a:t>
            </a:r>
            <a:r>
              <a:rPr lang="ru-RU" sz="1800" dirty="0" smtClean="0"/>
              <a:t>построить квадрат </a:t>
            </a:r>
            <a:r>
              <a:rPr lang="ru-RU" sz="1800" b="1" dirty="0" smtClean="0">
                <a:solidFill>
                  <a:srgbClr val="FF0000"/>
                </a:solidFill>
              </a:rPr>
              <a:t>К1 К2 К4 К3</a:t>
            </a:r>
            <a:endParaRPr lang="ru-RU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Длина нагрудника </a:t>
            </a:r>
            <a:r>
              <a:rPr lang="ru-RU" sz="1800" b="1" dirty="0" smtClean="0">
                <a:solidFill>
                  <a:srgbClr val="FF0000"/>
                </a:solidFill>
              </a:rPr>
              <a:t>ТГ</a:t>
            </a:r>
            <a:r>
              <a:rPr lang="ru-RU" sz="1800" dirty="0" smtClean="0"/>
              <a:t>     14 см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Ширина нагрудника </a:t>
            </a:r>
            <a:r>
              <a:rPr lang="ru-RU" sz="1800" b="1" dirty="0" smtClean="0">
                <a:solidFill>
                  <a:srgbClr val="FF0000"/>
                </a:solidFill>
              </a:rPr>
              <a:t>ГГ1</a:t>
            </a:r>
            <a:r>
              <a:rPr lang="ru-RU" sz="1800" dirty="0" smtClean="0"/>
              <a:t>=7 см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Построить прямоугольник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Т  Г  Г1  Т2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Построение пояса </a:t>
            </a:r>
            <a:r>
              <a:rPr lang="ru-RU" sz="1800" dirty="0" err="1" smtClean="0"/>
              <a:t>длина=</a:t>
            </a:r>
            <a:r>
              <a:rPr lang="ru-RU" sz="1800" dirty="0" smtClean="0"/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Ст</a:t>
            </a:r>
            <a:r>
              <a:rPr lang="ru-RU" sz="1800" b="1" dirty="0" smtClean="0">
                <a:solidFill>
                  <a:srgbClr val="0070C0"/>
                </a:solidFill>
              </a:rPr>
              <a:t>*2+20 </a:t>
            </a:r>
            <a:r>
              <a:rPr lang="ru-RU" sz="1800" dirty="0" smtClean="0"/>
              <a:t>                  ширина =9 см   </a:t>
            </a:r>
            <a:r>
              <a:rPr lang="ru-RU" sz="1800" b="1" dirty="0" smtClean="0">
                <a:solidFill>
                  <a:srgbClr val="FF0000"/>
                </a:solidFill>
              </a:rPr>
              <a:t>П П1 П2 П3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/>
              <a:t>Построение бретели длина = 50 см ширина = 7 см   </a:t>
            </a:r>
            <a:r>
              <a:rPr lang="ru-RU" sz="1800" b="1" dirty="0" smtClean="0">
                <a:solidFill>
                  <a:srgbClr val="FF0000"/>
                </a:solidFill>
              </a:rPr>
              <a:t>Б Б1 Б2 Б3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1357290" y="2714620"/>
            <a:ext cx="257176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107389" y="4536289"/>
            <a:ext cx="36433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1357290" y="6357958"/>
            <a:ext cx="257176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464379" y="4536289"/>
            <a:ext cx="36433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3357554" y="3429000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2714612" y="4071942"/>
            <a:ext cx="12858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2214546" y="4714884"/>
            <a:ext cx="114300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571604" y="4071942"/>
            <a:ext cx="12858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3143240" y="1928802"/>
            <a:ext cx="157163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3071802" y="1142984"/>
            <a:ext cx="85725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285984" y="1928802"/>
            <a:ext cx="157163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 rot="16200000">
            <a:off x="-2393205" y="3107529"/>
            <a:ext cx="5929354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00100" y="1500174"/>
            <a:ext cx="1785950" cy="4286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00496" y="2357430"/>
            <a:ext cx="428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5786" y="2357430"/>
            <a:ext cx="6031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00496" y="5857892"/>
            <a:ext cx="4286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57224" y="5857892"/>
            <a:ext cx="643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00496" y="3071810"/>
            <a:ext cx="450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00364" y="2857496"/>
            <a:ext cx="61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86116" y="4357694"/>
            <a:ext cx="606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43042" y="4429132"/>
            <a:ext cx="58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43042" y="2857496"/>
            <a:ext cx="606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00298" y="2143116"/>
            <a:ext cx="570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500042"/>
            <a:ext cx="5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57620" y="500042"/>
            <a:ext cx="386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928670"/>
            <a:ext cx="45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85984" y="1785926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5786" y="1785926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85786" y="928670"/>
            <a:ext cx="714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00100" y="1428736"/>
            <a:ext cx="17049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Бретель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6273225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0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4348" y="0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0034" y="6273225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16200000">
            <a:off x="-235987" y="2807699"/>
            <a:ext cx="1628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Пояс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43108" y="3571876"/>
            <a:ext cx="1252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карман</a:t>
            </a:r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6200000">
            <a:off x="2891818" y="1736833"/>
            <a:ext cx="1300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грудка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857356" y="5572140"/>
            <a:ext cx="1672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фартук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rot="5400000">
            <a:off x="7644628" y="2356636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5400000" flipH="1" flipV="1">
            <a:off x="7073124" y="4142586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0800000" flipV="1">
            <a:off x="2214546" y="3428999"/>
            <a:ext cx="114300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4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5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0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40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Молодцы вы хорошо справились с работой.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А теперь немного отдохнём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Физминутка</a:t>
            </a:r>
            <a:endParaRPr lang="ru-RU" sz="5400" dirty="0"/>
          </a:p>
        </p:txBody>
      </p:sp>
      <p:pic>
        <p:nvPicPr>
          <p:cNvPr id="8" name="Picture 6" descr="ani_0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2143140" cy="278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ani_0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00108"/>
            <a:ext cx="13287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ani_0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14356"/>
            <a:ext cx="15531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ni_0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13287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ani_0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85926"/>
            <a:ext cx="1991278" cy="274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ni_09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533774"/>
            <a:ext cx="2857520" cy="422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ni_09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3000372"/>
            <a:ext cx="28050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X-MODE &amp; VIA SLIVKI - SLUCHAY (X-MODE REMIX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714412" y="6000768"/>
            <a:ext cx="304800" cy="304800"/>
          </a:xfrm>
          <a:prstGeom prst="rect">
            <a:avLst/>
          </a:prstGeom>
        </p:spPr>
      </p:pic>
      <p:pic>
        <p:nvPicPr>
          <p:cNvPr id="14" name="X-MODE &amp; VIA SLIVKI - SLUCHAY (X-MODE REMIX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30480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34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34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олшебная осень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39910"/>
            <a:ext cx="9144000" cy="621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78579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Желаю вам успешного  урока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12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30480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8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Фартуки по назначению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бывают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6726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1798320" cy="2260600"/>
          </a:xfrm>
        </p:spPr>
      </p:pic>
      <p:sp>
        <p:nvSpPr>
          <p:cNvPr id="7" name="Прямоугольник 6"/>
          <p:cNvSpPr/>
          <p:nvPr/>
        </p:nvSpPr>
        <p:spPr>
          <a:xfrm>
            <a:off x="2786050" y="1857364"/>
            <a:ext cx="35004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кухонные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Рисунок 9" descr="2831_072907_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214686"/>
            <a:ext cx="2505075" cy="3333750"/>
          </a:xfrm>
          <a:prstGeom prst="rect">
            <a:avLst/>
          </a:prstGeom>
        </p:spPr>
      </p:pic>
      <p:pic>
        <p:nvPicPr>
          <p:cNvPr id="12" name="Рисунок 11" descr="2829_072907_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1" y="3957926"/>
            <a:ext cx="2000264" cy="2661948"/>
          </a:xfrm>
          <a:prstGeom prst="rect">
            <a:avLst/>
          </a:prstGeom>
        </p:spPr>
      </p:pic>
      <p:pic>
        <p:nvPicPr>
          <p:cNvPr id="13" name="Рисунок 12" descr="1110929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786190"/>
            <a:ext cx="2190752" cy="2833373"/>
          </a:xfrm>
          <a:prstGeom prst="rect">
            <a:avLst/>
          </a:prstGeom>
        </p:spPr>
      </p:pic>
      <p:pic>
        <p:nvPicPr>
          <p:cNvPr id="14" name="Рисунок 13" descr="100095163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1357298"/>
            <a:ext cx="2381250" cy="23812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3357586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00B0F0"/>
                </a:solidFill>
              </a:rPr>
              <a:t>Детские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04-3-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2730360" cy="3500462"/>
          </a:xfrm>
        </p:spPr>
      </p:pic>
      <p:pic>
        <p:nvPicPr>
          <p:cNvPr id="7" name="Рисунок 6" descr="2831_072907_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85728"/>
            <a:ext cx="2505075" cy="3333750"/>
          </a:xfrm>
          <a:prstGeom prst="rect">
            <a:avLst/>
          </a:prstGeom>
        </p:spPr>
      </p:pic>
      <p:pic>
        <p:nvPicPr>
          <p:cNvPr id="8" name="Рисунок 7" descr="4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1" y="1214422"/>
            <a:ext cx="2214578" cy="3398232"/>
          </a:xfrm>
          <a:prstGeom prst="rect">
            <a:avLst/>
          </a:prstGeom>
        </p:spPr>
      </p:pic>
      <p:pic>
        <p:nvPicPr>
          <p:cNvPr id="9" name="Рисунок 8" descr="10008520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3571876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3000396" cy="1142984"/>
          </a:xfrm>
        </p:spPr>
        <p:txBody>
          <a:bodyPr/>
          <a:lstStyle/>
          <a:p>
            <a:r>
              <a:rPr lang="ru-RU" dirty="0" smtClean="0">
                <a:solidFill>
                  <a:srgbClr val="09DF79"/>
                </a:solidFill>
              </a:rPr>
              <a:t>Рабочие </a:t>
            </a:r>
            <a:endParaRPr lang="ru-RU" dirty="0">
              <a:solidFill>
                <a:srgbClr val="09DF79"/>
              </a:solidFill>
            </a:endParaRPr>
          </a:p>
        </p:txBody>
      </p:sp>
      <p:pic>
        <p:nvPicPr>
          <p:cNvPr id="5" name="Рисунок 4" descr="f_Photo_111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1"/>
            <a:ext cx="2357454" cy="2253726"/>
          </a:xfrm>
          <a:prstGeom prst="rect">
            <a:avLst/>
          </a:prstGeom>
        </p:spPr>
      </p:pic>
      <p:pic>
        <p:nvPicPr>
          <p:cNvPr id="6" name="Рисунок 5" descr="7-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857232"/>
            <a:ext cx="2052536" cy="2714644"/>
          </a:xfrm>
          <a:prstGeom prst="rect">
            <a:avLst/>
          </a:prstGeom>
        </p:spPr>
      </p:pic>
      <p:pic>
        <p:nvPicPr>
          <p:cNvPr id="8" name="Рисунок 7" descr="11581129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062" y="214290"/>
            <a:ext cx="1517267" cy="3429024"/>
          </a:xfrm>
          <a:prstGeom prst="rect">
            <a:avLst/>
          </a:prstGeom>
        </p:spPr>
      </p:pic>
      <p:pic>
        <p:nvPicPr>
          <p:cNvPr id="10" name="Рисунок 9" descr="2829_072907_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285860"/>
            <a:ext cx="1862302" cy="2928958"/>
          </a:xfrm>
          <a:prstGeom prst="rect">
            <a:avLst/>
          </a:prstGeom>
        </p:spPr>
      </p:pic>
      <p:pic>
        <p:nvPicPr>
          <p:cNvPr id="11" name="Рисунок 10" descr="Apron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642917"/>
            <a:ext cx="1897885" cy="3972905"/>
          </a:xfrm>
          <a:prstGeom prst="rect">
            <a:avLst/>
          </a:prstGeom>
        </p:spPr>
      </p:pic>
      <p:pic>
        <p:nvPicPr>
          <p:cNvPr id="12" name="Рисунок 11" descr="raduga_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786058"/>
            <a:ext cx="1600212" cy="3571900"/>
          </a:xfrm>
          <a:prstGeom prst="rect">
            <a:avLst/>
          </a:prstGeom>
        </p:spPr>
      </p:pic>
      <p:pic>
        <p:nvPicPr>
          <p:cNvPr id="13" name="Рисунок 12" descr="trg_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38" y="4703870"/>
            <a:ext cx="3000396" cy="2154130"/>
          </a:xfrm>
          <a:prstGeom prst="rect">
            <a:avLst/>
          </a:prstGeom>
        </p:spPr>
      </p:pic>
      <p:pic>
        <p:nvPicPr>
          <p:cNvPr id="14" name="Рисунок 13" descr="tor574-15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56" y="3929043"/>
            <a:ext cx="2928957" cy="2928957"/>
          </a:xfrm>
          <a:prstGeom prst="rect">
            <a:avLst/>
          </a:prstGeom>
        </p:spPr>
      </p:pic>
      <p:pic>
        <p:nvPicPr>
          <p:cNvPr id="15" name="Рисунок 14" descr="kom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5000" y="3975100"/>
            <a:ext cx="21590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3714776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5"/>
                </a:solidFill>
              </a:rPr>
              <a:t>Нарядные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18-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2286016" cy="3571900"/>
          </a:xfrm>
        </p:spPr>
      </p:pic>
      <p:pic>
        <p:nvPicPr>
          <p:cNvPr id="5" name="Рисунок 4" descr="fa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214422"/>
            <a:ext cx="2565869" cy="4143404"/>
          </a:xfrm>
          <a:prstGeom prst="rect">
            <a:avLst/>
          </a:prstGeom>
        </p:spPr>
      </p:pic>
      <p:pic>
        <p:nvPicPr>
          <p:cNvPr id="7" name="Рисунок 6" descr="1110929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14290"/>
            <a:ext cx="2857520" cy="3695726"/>
          </a:xfrm>
          <a:prstGeom prst="rect">
            <a:avLst/>
          </a:prstGeom>
        </p:spPr>
      </p:pic>
      <p:pic>
        <p:nvPicPr>
          <p:cNvPr id="8" name="Рисунок 7" descr="4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3429000"/>
            <a:ext cx="2210956" cy="339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143536" cy="13684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Школьные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pic>
        <p:nvPicPr>
          <p:cNvPr id="4" name="Содержимое 3" descr="11707434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1500174"/>
            <a:ext cx="2029982" cy="4572032"/>
          </a:xfrm>
        </p:spPr>
      </p:pic>
      <p:pic>
        <p:nvPicPr>
          <p:cNvPr id="5" name="Рисунок 4" descr="sch-1-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2367618" cy="653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Специальные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643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148480" cy="4708525"/>
          </a:xfrm>
        </p:spPr>
      </p:pic>
      <p:pic>
        <p:nvPicPr>
          <p:cNvPr id="5" name="Рисунок 4" descr="fartrez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142984"/>
            <a:ext cx="2500298" cy="3857652"/>
          </a:xfrm>
          <a:prstGeom prst="rect">
            <a:avLst/>
          </a:prstGeom>
        </p:spPr>
      </p:pic>
      <p:pic>
        <p:nvPicPr>
          <p:cNvPr id="6" name="Рисунок 5" descr="photo8_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929066"/>
            <a:ext cx="319470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85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Национальные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357562"/>
            <a:ext cx="3171825" cy="3333750"/>
          </a:xfrm>
        </p:spPr>
      </p:pic>
      <p:pic>
        <p:nvPicPr>
          <p:cNvPr id="5" name="Рисунок 4" descr="im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357562"/>
            <a:ext cx="1695450" cy="3333750"/>
          </a:xfrm>
          <a:prstGeom prst="rect">
            <a:avLst/>
          </a:prstGeom>
        </p:spPr>
      </p:pic>
      <p:pic>
        <p:nvPicPr>
          <p:cNvPr id="6" name="Рисунок 5" descr="im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357562"/>
            <a:ext cx="1181100" cy="3333750"/>
          </a:xfrm>
          <a:prstGeom prst="rect">
            <a:avLst/>
          </a:prstGeom>
        </p:spPr>
      </p:pic>
      <p:pic>
        <p:nvPicPr>
          <p:cNvPr id="7" name="Рисунок 6" descr="img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3357562"/>
            <a:ext cx="1800225" cy="3333750"/>
          </a:xfrm>
          <a:prstGeom prst="rect">
            <a:avLst/>
          </a:prstGeom>
        </p:spPr>
      </p:pic>
      <p:pic>
        <p:nvPicPr>
          <p:cNvPr id="8" name="Рисунок 7" descr="img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42852"/>
            <a:ext cx="1666875" cy="2857500"/>
          </a:xfrm>
          <a:prstGeom prst="rect">
            <a:avLst/>
          </a:prstGeom>
        </p:spPr>
      </p:pic>
      <p:pic>
        <p:nvPicPr>
          <p:cNvPr id="9" name="Рисунок 8" descr="img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142852"/>
            <a:ext cx="1390650" cy="2857500"/>
          </a:xfrm>
          <a:prstGeom prst="rect">
            <a:avLst/>
          </a:prstGeom>
        </p:spPr>
      </p:pic>
      <p:pic>
        <p:nvPicPr>
          <p:cNvPr id="11" name="Рисунок 10" descr="img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182" y="500042"/>
            <a:ext cx="16478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905</TotalTime>
  <Words>268</Words>
  <Application>Microsoft Office PowerPoint</Application>
  <PresentationFormat>Экран (4:3)</PresentationFormat>
  <Paragraphs>68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Апекс</vt:lpstr>
      <vt:lpstr>Открытая</vt:lpstr>
      <vt:lpstr>Начальная</vt:lpstr>
      <vt:lpstr>Трек</vt:lpstr>
      <vt:lpstr>1_Апекс</vt:lpstr>
      <vt:lpstr>Конструирование фартука с нагрудником</vt:lpstr>
      <vt:lpstr>Желаю вам успешного  урока</vt:lpstr>
      <vt:lpstr>Фартуки по назначению бывают</vt:lpstr>
      <vt:lpstr>Детские </vt:lpstr>
      <vt:lpstr>Рабочие </vt:lpstr>
      <vt:lpstr>Нарядные </vt:lpstr>
      <vt:lpstr>Школьные </vt:lpstr>
      <vt:lpstr>Специальные </vt:lpstr>
      <vt:lpstr>Национальные </vt:lpstr>
      <vt:lpstr>Снятие мерок</vt:lpstr>
      <vt:lpstr>Мерки для фартука         </vt:lpstr>
      <vt:lpstr>Построение фартука</vt:lpstr>
      <vt:lpstr>Молодцы вы хорошо справились с работой.   А теперь немного отдохнём</vt:lpstr>
      <vt:lpstr>Физминутка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ормилтдьж</dc:title>
  <dc:creator>Admin</dc:creator>
  <cp:lastModifiedBy>Admin</cp:lastModifiedBy>
  <cp:revision>88</cp:revision>
  <dcterms:created xsi:type="dcterms:W3CDTF">2009-01-15T16:04:20Z</dcterms:created>
  <dcterms:modified xsi:type="dcterms:W3CDTF">2009-01-28T16:16:32Z</dcterms:modified>
</cp:coreProperties>
</file>