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43A59-1C1F-4581-8CC4-9D8152EC84BF}" type="datetimeFigureOut">
              <a:rPr lang="ru-RU" smtClean="0"/>
              <a:t>28.01.2009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1F3F0-61B8-4AC6-BA83-1B342591FEA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1F3F0-61B8-4AC6-BA83-1B342591FEA0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1/28/2009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219199"/>
          </a:xfrm>
        </p:spPr>
        <p:txBody>
          <a:bodyPr/>
          <a:lstStyle/>
          <a:p>
            <a:pPr algn="ctr"/>
            <a:r>
              <a:rPr lang="ru-RU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Правила тренинга:</a:t>
            </a:r>
            <a:endParaRPr lang="ru-RU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133600"/>
            <a:ext cx="7092696" cy="3657600"/>
          </a:xfrm>
        </p:spPr>
        <p:txBody>
          <a:bodyPr>
            <a:normAutofit fontScale="475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lvl="0" algn="l">
              <a:buFont typeface="Wingdings" pitchFamily="2" charset="2"/>
              <a:buChar char="Ø"/>
            </a:pPr>
            <a:r>
              <a:rPr lang="ru-RU" sz="6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Доверительный стиль общения.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6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Оценивается действие, поведение человека, но не он сам.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6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Активное участие. Быть внимательным к другим.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6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Уважение к говорящему.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6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Каждый имеет право на личное мнение и на поддержку.</a:t>
            </a:r>
          </a:p>
          <a:p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 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Я и другие</a:t>
            </a:r>
            <a:endParaRPr lang="ru-RU" sz="7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81400" y="2209800"/>
            <a:ext cx="5105400" cy="4114800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«Тот, кто думает, что можно обойтись без других, - заблуждается; но ещё сильнее заблуждается тот, кто думает, что другие не могут обойтись без него»?</a:t>
            </a:r>
          </a:p>
          <a:p>
            <a:pPr>
              <a:buNone/>
            </a:pPr>
            <a:r>
              <a:rPr lang="ru-RU" dirty="0" smtClean="0"/>
              <a:t>                           Ф.Ларошфуко.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524000"/>
            <a:ext cx="8839200" cy="484663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600" dirty="0" smtClean="0"/>
              <a:t>           </a:t>
            </a:r>
          </a:p>
          <a:p>
            <a:pPr algn="just">
              <a:buNone/>
            </a:pPr>
            <a:r>
              <a:rPr lang="ru-RU" sz="3600" dirty="0" smtClean="0"/>
              <a:t>           «Для того чтобы жить среди людей и добиваться от них того, что вам надо, нужно уметь общаться с ними»</a:t>
            </a:r>
          </a:p>
          <a:p>
            <a:pPr algn="just">
              <a:buNone/>
            </a:pPr>
            <a:r>
              <a:rPr lang="ru-RU" sz="3600" dirty="0" smtClean="0"/>
              <a:t>                                                        Д.Карнеги</a:t>
            </a:r>
          </a:p>
          <a:p>
            <a:pPr algn="just">
              <a:buNone/>
            </a:pPr>
            <a:r>
              <a:rPr lang="ru-RU" sz="3600" dirty="0" smtClean="0"/>
              <a:t>                                                               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935163"/>
            <a:ext cx="8229600" cy="4389437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    </a:t>
            </a:r>
            <a:r>
              <a:rPr lang="ru-RU" sz="3600" dirty="0" smtClean="0"/>
              <a:t>«Обособленный от других человек никогда не достигнет цели».</a:t>
            </a:r>
          </a:p>
          <a:p>
            <a:pPr>
              <a:buNone/>
            </a:pPr>
            <a:r>
              <a:rPr lang="ru-RU" sz="3600" dirty="0" smtClean="0"/>
              <a:t>                                                          И.Гёте</a:t>
            </a:r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600200" y="1935163"/>
            <a:ext cx="7543800" cy="4389437"/>
          </a:xfrm>
        </p:spPr>
        <p:txBody>
          <a:bodyPr>
            <a:normAutofit/>
          </a:bodyPr>
          <a:lstStyle/>
          <a:p>
            <a:pPr lvl="0"/>
            <a:r>
              <a:rPr lang="ru-RU" sz="3600" dirty="0" smtClean="0"/>
              <a:t>«Я» в центре круга;</a:t>
            </a:r>
          </a:p>
          <a:p>
            <a:pPr lvl="0"/>
            <a:r>
              <a:rPr lang="ru-RU" sz="3600" dirty="0" smtClean="0"/>
              <a:t>«Я» вне круга;</a:t>
            </a:r>
          </a:p>
          <a:p>
            <a:pPr lvl="0"/>
            <a:r>
              <a:rPr lang="ru-RU" sz="3600" dirty="0" smtClean="0"/>
              <a:t>«Я» на краю круга;</a:t>
            </a:r>
          </a:p>
          <a:p>
            <a:pPr lvl="0"/>
            <a:r>
              <a:rPr lang="ru-RU" sz="3600" dirty="0" smtClean="0"/>
              <a:t>«Я» где-то в кругу;</a:t>
            </a:r>
          </a:p>
          <a:p>
            <a:pPr lvl="0"/>
            <a:r>
              <a:rPr lang="ru-RU" sz="3600" dirty="0" smtClean="0"/>
              <a:t>«Я» вдвоем с кем-то в этом кругу.</a:t>
            </a:r>
            <a:endParaRPr lang="ru-RU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935163"/>
            <a:ext cx="8229600" cy="4389437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  </a:t>
            </a:r>
            <a:r>
              <a:rPr lang="ru-RU" sz="3600" dirty="0" smtClean="0"/>
              <a:t>«Человеческая сущность налицо только в общении, в единстве человека с человеком». </a:t>
            </a:r>
          </a:p>
          <a:p>
            <a:pPr>
              <a:buNone/>
            </a:pPr>
            <a:r>
              <a:rPr lang="ru-RU" sz="3600" dirty="0" smtClean="0"/>
              <a:t>                                               Л.Фейербах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4294967295"/>
          </p:nvPr>
        </p:nvSpPr>
        <p:spPr>
          <a:xfrm>
            <a:off x="0" y="1920875"/>
            <a:ext cx="8915400" cy="44338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</a:t>
            </a:r>
            <a:r>
              <a:rPr lang="ru-RU" sz="3600" dirty="0" smtClean="0"/>
              <a:t>Помни, что кроме тебя на свете существует Другой. Ты для него – тоже Другой. Так помогите друг другу жить хорошо.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600" y="1905001"/>
            <a:ext cx="7162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/>
              <a:t>    «</a:t>
            </a:r>
            <a:r>
              <a:rPr lang="ru-RU" sz="3600" dirty="0" smtClean="0"/>
              <a:t>В жизни есть только одно несомненное счастье – жить для другого»  </a:t>
            </a:r>
            <a:endParaRPr lang="ru-RU" sz="3600" dirty="0" smtClean="0"/>
          </a:p>
          <a:p>
            <a:pPr algn="just"/>
            <a:r>
              <a:rPr lang="ru-RU" sz="3600" dirty="0" smtClean="0"/>
              <a:t> </a:t>
            </a:r>
            <a:r>
              <a:rPr lang="ru-RU" sz="3600" dirty="0" smtClean="0"/>
              <a:t>                                    Л.Н.Толстой</a:t>
            </a:r>
            <a:endParaRPr lang="ru-RU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216</Words>
  <PresentationFormat>Экран (4:3)</PresentationFormat>
  <Paragraphs>28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Правила тренинга:</vt:lpstr>
      <vt:lpstr>Я и другие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тренинга:</dc:title>
  <cp:lastModifiedBy>Customer</cp:lastModifiedBy>
  <cp:revision>5</cp:revision>
  <dcterms:modified xsi:type="dcterms:W3CDTF">2009-01-28T18:53:06Z</dcterms:modified>
</cp:coreProperties>
</file>