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8" r:id="rId3"/>
    <p:sldId id="269" r:id="rId4"/>
    <p:sldId id="270" r:id="rId5"/>
    <p:sldId id="279" r:id="rId6"/>
    <p:sldId id="278" r:id="rId7"/>
    <p:sldId id="286" r:id="rId8"/>
    <p:sldId id="290" r:id="rId9"/>
    <p:sldId id="289" r:id="rId10"/>
    <p:sldId id="295" r:id="rId11"/>
    <p:sldId id="296" r:id="rId12"/>
    <p:sldId id="294" r:id="rId13"/>
    <p:sldId id="297" r:id="rId14"/>
    <p:sldId id="298" r:id="rId15"/>
    <p:sldId id="299" r:id="rId16"/>
    <p:sldId id="29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4A03"/>
    <a:srgbClr val="F76F09"/>
    <a:srgbClr val="FF0000"/>
    <a:srgbClr val="FF3300"/>
    <a:srgbClr val="FF9900"/>
    <a:srgbClr val="FF00FF"/>
    <a:srgbClr val="0033CC"/>
    <a:srgbClr val="33CC33"/>
    <a:srgbClr val="00CC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B3C0-2E59-40D1-894E-43981C747A9B}" type="datetimeFigureOut">
              <a:rPr lang="ru-RU" smtClean="0"/>
              <a:pPr/>
              <a:t>14.01.2009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25-2552-4361-A3E1-3128708C71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B3C0-2E59-40D1-894E-43981C747A9B}" type="datetimeFigureOut">
              <a:rPr lang="ru-RU" smtClean="0"/>
              <a:pPr/>
              <a:t>14.01.2009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25-2552-4361-A3E1-3128708C71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B3C0-2E59-40D1-894E-43981C747A9B}" type="datetimeFigureOut">
              <a:rPr lang="ru-RU" smtClean="0"/>
              <a:pPr/>
              <a:t>14.01.2009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25-2552-4361-A3E1-3128708C71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B3C0-2E59-40D1-894E-43981C747A9B}" type="datetimeFigureOut">
              <a:rPr lang="ru-RU" smtClean="0"/>
              <a:pPr/>
              <a:t>14.01.2009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25-2552-4361-A3E1-3128708C71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B3C0-2E59-40D1-894E-43981C747A9B}" type="datetimeFigureOut">
              <a:rPr lang="ru-RU" smtClean="0"/>
              <a:pPr/>
              <a:t>14.01.2009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25-2552-4361-A3E1-3128708C71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B3C0-2E59-40D1-894E-43981C747A9B}" type="datetimeFigureOut">
              <a:rPr lang="ru-RU" smtClean="0"/>
              <a:pPr/>
              <a:t>14.01.2009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25-2552-4361-A3E1-3128708C71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B3C0-2E59-40D1-894E-43981C747A9B}" type="datetimeFigureOut">
              <a:rPr lang="ru-RU" smtClean="0"/>
              <a:pPr/>
              <a:t>14.01.2009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25-2552-4361-A3E1-3128708C71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B3C0-2E59-40D1-894E-43981C747A9B}" type="datetimeFigureOut">
              <a:rPr lang="ru-RU" smtClean="0"/>
              <a:pPr/>
              <a:t>14.01.2009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25-2552-4361-A3E1-3128708C71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B3C0-2E59-40D1-894E-43981C747A9B}" type="datetimeFigureOut">
              <a:rPr lang="ru-RU" smtClean="0"/>
              <a:pPr/>
              <a:t>14.01.2009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25-2552-4361-A3E1-3128708C71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B3C0-2E59-40D1-894E-43981C747A9B}" type="datetimeFigureOut">
              <a:rPr lang="ru-RU" smtClean="0"/>
              <a:pPr/>
              <a:t>14.01.2009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25-2552-4361-A3E1-3128708C71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B3C0-2E59-40D1-894E-43981C747A9B}" type="datetimeFigureOut">
              <a:rPr lang="ru-RU" smtClean="0"/>
              <a:pPr/>
              <a:t>14.01.2009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25-2552-4361-A3E1-3128708C71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FB3C0-2E59-40D1-894E-43981C747A9B}" type="datetimeFigureOut">
              <a:rPr lang="ru-RU" smtClean="0"/>
              <a:pPr/>
              <a:t>14.01.2009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E3025-2552-4361-A3E1-3128708C71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gif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jpeg"/><Relationship Id="rId7" Type="http://schemas.openxmlformats.org/officeDocument/2006/relationships/image" Target="../media/image58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31.jpeg"/><Relationship Id="rId4" Type="http://schemas.openxmlformats.org/officeDocument/2006/relationships/image" Target="../media/image57.gif"/><Relationship Id="rId9" Type="http://schemas.openxmlformats.org/officeDocument/2006/relationships/image" Target="../media/image6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gif"/><Relationship Id="rId5" Type="http://schemas.openxmlformats.org/officeDocument/2006/relationships/image" Target="../media/image62.gif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gif"/><Relationship Id="rId3" Type="http://schemas.openxmlformats.org/officeDocument/2006/relationships/image" Target="../media/image64.jpeg"/><Relationship Id="rId7" Type="http://schemas.openxmlformats.org/officeDocument/2006/relationships/image" Target="../media/image44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gif"/><Relationship Id="rId5" Type="http://schemas.openxmlformats.org/officeDocument/2006/relationships/image" Target="../media/image66.gif"/><Relationship Id="rId4" Type="http://schemas.openxmlformats.org/officeDocument/2006/relationships/image" Target="../media/image6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63.gif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0.gif"/><Relationship Id="rId4" Type="http://schemas.openxmlformats.org/officeDocument/2006/relationships/image" Target="../media/image7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emf"/><Relationship Id="rId7" Type="http://schemas.openxmlformats.org/officeDocument/2006/relationships/image" Target="../media/image25.gi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image" Target="../media/image28.gif"/><Relationship Id="rId5" Type="http://schemas.openxmlformats.org/officeDocument/2006/relationships/image" Target="../media/image23.gif"/><Relationship Id="rId10" Type="http://schemas.openxmlformats.org/officeDocument/2006/relationships/slide" Target="slide6.xml"/><Relationship Id="rId4" Type="http://schemas.openxmlformats.org/officeDocument/2006/relationships/image" Target="../media/image22.emf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11" Type="http://schemas.openxmlformats.org/officeDocument/2006/relationships/image" Target="../media/image31.jpeg"/><Relationship Id="rId5" Type="http://schemas.openxmlformats.org/officeDocument/2006/relationships/image" Target="../media/image22.emf"/><Relationship Id="rId10" Type="http://schemas.openxmlformats.org/officeDocument/2006/relationships/image" Target="../media/image30.gif"/><Relationship Id="rId4" Type="http://schemas.openxmlformats.org/officeDocument/2006/relationships/image" Target="../media/image21.emf"/><Relationship Id="rId9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gi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wmf"/><Relationship Id="rId10" Type="http://schemas.openxmlformats.org/officeDocument/2006/relationships/image" Target="../media/image41.gi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Haloween\ghostbusters2.mid" TargetMode="External"/><Relationship Id="rId6" Type="http://schemas.openxmlformats.org/officeDocument/2006/relationships/image" Target="../media/image45.gif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ShouldChristiansCelebrateHallowe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gif-ghost-boo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357166"/>
            <a:ext cx="1771650" cy="1514475"/>
          </a:xfrm>
          <a:prstGeom prst="rect">
            <a:avLst/>
          </a:prstGeom>
        </p:spPr>
      </p:pic>
      <p:pic>
        <p:nvPicPr>
          <p:cNvPr id="4" name="Рисунок 3" descr="halloween-fo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81603">
            <a:off x="282282" y="1751302"/>
            <a:ext cx="2486025" cy="3130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jackola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5715016"/>
            <a:ext cx="5257800" cy="876300"/>
          </a:xfrm>
          <a:prstGeom prst="rect">
            <a:avLst/>
          </a:prstGeom>
        </p:spPr>
      </p:pic>
      <p:pic>
        <p:nvPicPr>
          <p:cNvPr id="7" name="Рисунок 6" descr="jacko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3214677" cy="295275"/>
          </a:xfrm>
          <a:prstGeom prst="rect">
            <a:avLst/>
          </a:prstGeom>
        </p:spPr>
      </p:pic>
      <p:pic>
        <p:nvPicPr>
          <p:cNvPr id="9" name="Рисунок 8" descr="jacko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0"/>
            <a:ext cx="3214710" cy="295275"/>
          </a:xfrm>
          <a:prstGeom prst="rect">
            <a:avLst/>
          </a:prstGeom>
        </p:spPr>
      </p:pic>
      <p:pic>
        <p:nvPicPr>
          <p:cNvPr id="10" name="Рисунок 9" descr="jacko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290" y="0"/>
            <a:ext cx="3214710" cy="2952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571480"/>
            <a:ext cx="5929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vin" pitchFamily="2" charset="0"/>
              </a:rPr>
              <a:t>Halloween food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entury Schoolbook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5072074"/>
            <a:ext cx="23984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vin" pitchFamily="2" charset="0"/>
              </a:rPr>
              <a:t>Pumpkin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19" name="Рисунок 18" descr="spid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66594">
            <a:off x="4643438" y="2928934"/>
            <a:ext cx="3284982" cy="2372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3786182" y="1857364"/>
            <a:ext cx="51539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vin" pitchFamily="2" charset="0"/>
              </a:rPr>
              <a:t>Ice-cream  spider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428604"/>
            <a:ext cx="49247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vin" pitchFamily="2" charset="0"/>
              </a:rPr>
              <a:t>Finger cookies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7" name="Рисунок 6" descr="skull-light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3438" cy="342900"/>
          </a:xfrm>
          <a:prstGeom prst="rect">
            <a:avLst/>
          </a:prstGeom>
        </p:spPr>
      </p:pic>
      <p:pic>
        <p:nvPicPr>
          <p:cNvPr id="8" name="Рисунок 7" descr="skull-light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0"/>
            <a:ext cx="4643438" cy="342900"/>
          </a:xfrm>
          <a:prstGeom prst="rect">
            <a:avLst/>
          </a:prstGeom>
        </p:spPr>
      </p:pic>
      <p:pic>
        <p:nvPicPr>
          <p:cNvPr id="19" name="Рисунок 18" descr="finger cookiesсжат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428736"/>
            <a:ext cx="4267200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" name="Рисунок 24" descr="ice-cream eyeballs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5214942" y="3143248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Прямоугольник 25"/>
          <p:cNvSpPr/>
          <p:nvPr/>
        </p:nvSpPr>
        <p:spPr>
          <a:xfrm>
            <a:off x="857224" y="5143512"/>
            <a:ext cx="40454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vin" pitchFamily="2" charset="0"/>
              </a:rPr>
              <a:t>Ice-cream</a:t>
            </a: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vin" pitchFamily="2" charset="0"/>
            </a:endParaRPr>
          </a:p>
          <a:p>
            <a:pPr algn="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vin" pitchFamily="2" charset="0"/>
              </a:rPr>
              <a:t> eyeballs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27" name="Рисунок 26" descr="dancing-witch.gif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571480"/>
            <a:ext cx="1466850" cy="207645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003ааа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0"/>
            <a:ext cx="7429552" cy="6858000"/>
          </a:xfrm>
          <a:prstGeom prst="rect">
            <a:avLst/>
          </a:prstGeom>
        </p:spPr>
      </p:pic>
      <p:pic>
        <p:nvPicPr>
          <p:cNvPr id="6" name="Рисунок 5" descr="еееееее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86776" y="0"/>
            <a:ext cx="857224" cy="6858000"/>
          </a:xfrm>
          <a:prstGeom prst="rect">
            <a:avLst/>
          </a:prstGeom>
        </p:spPr>
      </p:pic>
      <p:pic>
        <p:nvPicPr>
          <p:cNvPr id="7" name="Рисунок 6" descr="ееееееее.jpg"/>
          <p:cNvPicPr>
            <a:picLocks noChangeAspect="1"/>
          </p:cNvPicPr>
          <p:nvPr/>
        </p:nvPicPr>
        <p:blipFill>
          <a:blip r:embed="rId3"/>
          <a:srcRect l="33331"/>
          <a:stretch>
            <a:fillRect/>
          </a:stretch>
        </p:blipFill>
        <p:spPr>
          <a:xfrm>
            <a:off x="0" y="0"/>
            <a:ext cx="857224" cy="6858000"/>
          </a:xfrm>
          <a:prstGeom prst="rect">
            <a:avLst/>
          </a:prstGeom>
        </p:spPr>
      </p:pic>
      <p:pic>
        <p:nvPicPr>
          <p:cNvPr id="8" name="Рисунок 7" descr="casper-the-friendly-ghos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5429264"/>
            <a:ext cx="762000" cy="1143000"/>
          </a:xfrm>
          <a:prstGeom prst="rect">
            <a:avLst/>
          </a:prstGeom>
        </p:spPr>
      </p:pic>
      <p:pic>
        <p:nvPicPr>
          <p:cNvPr id="9" name="Рисунок 8" descr="fffff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28604"/>
            <a:ext cx="780288" cy="1255776"/>
          </a:xfrm>
          <a:prstGeom prst="rect">
            <a:avLst/>
          </a:prstGeom>
        </p:spPr>
      </p:pic>
      <p:pic>
        <p:nvPicPr>
          <p:cNvPr id="10" name="Рисунок 9" descr="xxxx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6000768"/>
            <a:ext cx="746760" cy="640080"/>
          </a:xfrm>
          <a:prstGeom prst="rect">
            <a:avLst/>
          </a:prstGeom>
        </p:spPr>
      </p:pic>
      <p:pic>
        <p:nvPicPr>
          <p:cNvPr id="11" name="Рисунок 10" descr="lll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9586" y="571480"/>
            <a:ext cx="960120" cy="1048703"/>
          </a:xfrm>
          <a:prstGeom prst="rect">
            <a:avLst/>
          </a:prstGeom>
        </p:spPr>
      </p:pic>
      <p:pic>
        <p:nvPicPr>
          <p:cNvPr id="12" name="Рисунок 11" descr="Рисунок1mmmmmm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517" y="2857500"/>
            <a:ext cx="1234338" cy="1130105"/>
          </a:xfrm>
          <a:prstGeom prst="rect">
            <a:avLst/>
          </a:prstGeom>
        </p:spPr>
      </p:pic>
      <p:pic>
        <p:nvPicPr>
          <p:cNvPr id="13" name="Рисунок 12" descr="cats1-6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158" y="2857496"/>
            <a:ext cx="1047750" cy="1400175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if-line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4643470" cy="495300"/>
          </a:xfrm>
          <a:prstGeom prst="rect">
            <a:avLst/>
          </a:prstGeom>
        </p:spPr>
      </p:pic>
      <p:pic>
        <p:nvPicPr>
          <p:cNvPr id="5" name="Рисунок 4" descr="gif-line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0"/>
            <a:ext cx="4429124" cy="495300"/>
          </a:xfrm>
          <a:prstGeom prst="rect">
            <a:avLst/>
          </a:prstGeom>
        </p:spPr>
      </p:pic>
      <p:pic>
        <p:nvPicPr>
          <p:cNvPr id="13" name="Рисунок 12" descr="halloween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071810"/>
            <a:ext cx="5257800" cy="33124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spidey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500042"/>
            <a:ext cx="1928826" cy="185738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71538" y="2214554"/>
            <a:ext cx="8501122" cy="1754326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0838294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Halloween</a:t>
            </a:r>
          </a:p>
          <a:p>
            <a:pPr lvl="0"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 cards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18" name="Рисунок 17" descr="0_hh_wit_fly3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2285992"/>
            <a:ext cx="2786082" cy="4000528"/>
          </a:xfrm>
          <a:prstGeom prst="rect">
            <a:avLst/>
          </a:prstGeom>
        </p:spPr>
      </p:pic>
      <p:pic>
        <p:nvPicPr>
          <p:cNvPr id="19" name="Рисунок 18" descr="spideyup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979361">
            <a:off x="3321690" y="502649"/>
            <a:ext cx="733425" cy="3796499"/>
          </a:xfrm>
          <a:prstGeom prst="rect">
            <a:avLst/>
          </a:prstGeom>
        </p:spPr>
      </p:pic>
      <p:pic>
        <p:nvPicPr>
          <p:cNvPr id="21" name="Рисунок 20" descr="spideyup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4" y="2285992"/>
            <a:ext cx="733425" cy="2333625"/>
          </a:xfrm>
          <a:prstGeom prst="rect">
            <a:avLst/>
          </a:prstGeom>
        </p:spPr>
      </p:pic>
      <p:pic>
        <p:nvPicPr>
          <p:cNvPr id="22" name="Рисунок 21" descr="spideyup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2143116"/>
            <a:ext cx="733425" cy="2333625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if-line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4643470" cy="495300"/>
          </a:xfrm>
          <a:prstGeom prst="rect">
            <a:avLst/>
          </a:prstGeom>
        </p:spPr>
      </p:pic>
      <p:pic>
        <p:nvPicPr>
          <p:cNvPr id="7" name="Рисунок 6" descr="gif-line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0"/>
            <a:ext cx="4429124" cy="495300"/>
          </a:xfrm>
          <a:prstGeom prst="rect">
            <a:avLst/>
          </a:prstGeom>
        </p:spPr>
      </p:pic>
      <p:pic>
        <p:nvPicPr>
          <p:cNvPr id="11" name="Рисунок 10" descr="halloween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714356"/>
            <a:ext cx="3962400" cy="25161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avern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3143248"/>
            <a:ext cx="5076825" cy="29594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ghost09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642918"/>
            <a:ext cx="1333474" cy="1752604"/>
          </a:xfrm>
          <a:prstGeom prst="rect">
            <a:avLst/>
          </a:prstGeom>
        </p:spPr>
      </p:pic>
      <p:pic>
        <p:nvPicPr>
          <p:cNvPr id="14" name="Рисунок 13" descr="elec1-1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51130">
            <a:off x="6926528" y="442480"/>
            <a:ext cx="1492749" cy="3052330"/>
          </a:xfrm>
          <a:prstGeom prst="rect">
            <a:avLst/>
          </a:prstGeom>
        </p:spPr>
      </p:pic>
      <p:pic>
        <p:nvPicPr>
          <p:cNvPr id="15" name="Рисунок 14" descr="kat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10" y="4214818"/>
            <a:ext cx="1457325" cy="2177415"/>
          </a:xfrm>
          <a:prstGeom prst="rect">
            <a:avLst/>
          </a:prstGeom>
        </p:spPr>
      </p:pic>
      <p:pic>
        <p:nvPicPr>
          <p:cNvPr id="16" name="Рисунок 15" descr="spiderleft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5852" y="785794"/>
            <a:ext cx="314325" cy="2162182"/>
          </a:xfrm>
          <a:prstGeom prst="rect">
            <a:avLst/>
          </a:prstGeom>
        </p:spPr>
      </p:pic>
      <p:pic>
        <p:nvPicPr>
          <p:cNvPr id="17" name="Рисунок 16" descr="spiderleft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678" y="3429000"/>
            <a:ext cx="314325" cy="2162182"/>
          </a:xfrm>
          <a:prstGeom prst="rect">
            <a:avLst/>
          </a:prstGeom>
        </p:spPr>
      </p:pic>
      <p:pic>
        <p:nvPicPr>
          <p:cNvPr id="18" name="Рисунок 17" descr="spiderleft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678" y="571480"/>
            <a:ext cx="314325" cy="2162182"/>
          </a:xfrm>
          <a:prstGeom prst="rect">
            <a:avLst/>
          </a:prstGeom>
        </p:spPr>
      </p:pic>
      <p:pic>
        <p:nvPicPr>
          <p:cNvPr id="19" name="Рисунок 18" descr="spiderleft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7290" y="5143512"/>
            <a:ext cx="314325" cy="107157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0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9198"/>
            <a:ext cx="1571604" cy="1571612"/>
          </a:xfrm>
          <a:prstGeom prst="rect">
            <a:avLst/>
          </a:prstGeom>
        </p:spPr>
      </p:pic>
      <p:pic>
        <p:nvPicPr>
          <p:cNvPr id="5" name="Рисунок 4" descr="gif-line-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0"/>
            <a:ext cx="4643470" cy="495300"/>
          </a:xfrm>
          <a:prstGeom prst="rect">
            <a:avLst/>
          </a:prstGeom>
        </p:spPr>
      </p:pic>
      <p:pic>
        <p:nvPicPr>
          <p:cNvPr id="6" name="Рисунок 5" descr="gif-line-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0"/>
            <a:ext cx="4429124" cy="495300"/>
          </a:xfrm>
          <a:prstGeom prst="rect">
            <a:avLst/>
          </a:prstGeom>
        </p:spPr>
      </p:pic>
      <p:pic>
        <p:nvPicPr>
          <p:cNvPr id="7" name="Рисунок 6" descr="cat-broomstic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357166"/>
            <a:ext cx="2057400" cy="962025"/>
          </a:xfrm>
          <a:prstGeom prst="rect">
            <a:avLst/>
          </a:prstGeom>
        </p:spPr>
      </p:pic>
      <p:pic>
        <p:nvPicPr>
          <p:cNvPr id="8" name="Рисунок 7" descr="halloween1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1428736"/>
            <a:ext cx="6443663" cy="4514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spidey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500042"/>
            <a:ext cx="1928826" cy="1857388"/>
          </a:xfrm>
          <a:prstGeom prst="rect">
            <a:avLst/>
          </a:prstGeom>
        </p:spPr>
      </p:pic>
      <p:pic>
        <p:nvPicPr>
          <p:cNvPr id="10" name="Рисунок 9" descr="spideyup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246220">
            <a:off x="2155443" y="1540552"/>
            <a:ext cx="733425" cy="2333625"/>
          </a:xfrm>
          <a:prstGeom prst="rect">
            <a:avLst/>
          </a:prstGeom>
        </p:spPr>
      </p:pic>
      <p:pic>
        <p:nvPicPr>
          <p:cNvPr id="11" name="Рисунок 10" descr="spideyup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143116"/>
            <a:ext cx="733425" cy="2333625"/>
          </a:xfrm>
          <a:prstGeom prst="rect">
            <a:avLst/>
          </a:prstGeom>
        </p:spPr>
      </p:pic>
      <p:pic>
        <p:nvPicPr>
          <p:cNvPr id="12" name="Рисунок 11" descr="spideyup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579625">
            <a:off x="3447264" y="-764557"/>
            <a:ext cx="733425" cy="4143404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alloweenTreat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43306" y="5286388"/>
            <a:ext cx="550069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vin" pitchFamily="2" charset="0"/>
              </a:rPr>
              <a:t>Let’s sing!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357166"/>
            <a:ext cx="8001056" cy="1077218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Schoolbook" pitchFamily="18" charset="0"/>
              </a:rPr>
              <a:t>Look at the pictures and try to remember the words!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entury Schoolbook" pitchFamily="18" charset="0"/>
            </a:endParaRPr>
          </a:p>
        </p:txBody>
      </p:sp>
      <p:pic>
        <p:nvPicPr>
          <p:cNvPr id="5" name="Рисунок 4" descr="F00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00108"/>
            <a:ext cx="2847975" cy="2019300"/>
          </a:xfrm>
          <a:prstGeom prst="rect">
            <a:avLst/>
          </a:prstGeom>
        </p:spPr>
      </p:pic>
      <p:pic>
        <p:nvPicPr>
          <p:cNvPr id="6" name="Рисунок 5" descr="F0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928934"/>
            <a:ext cx="1905000" cy="2228850"/>
          </a:xfrm>
          <a:prstGeom prst="rect">
            <a:avLst/>
          </a:prstGeom>
        </p:spPr>
      </p:pic>
      <p:pic>
        <p:nvPicPr>
          <p:cNvPr id="8" name="Рисунок 7" descr="F02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4143380"/>
            <a:ext cx="2857500" cy="21336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28992" y="2000240"/>
            <a:ext cx="15183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witch</a:t>
            </a:r>
            <a:endParaRPr lang="ru-RU" sz="3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5715016"/>
            <a:ext cx="17216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ZOMBIE</a:t>
            </a:r>
            <a:endParaRPr lang="ru-RU" sz="3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3071810"/>
            <a:ext cx="24144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skeleton</a:t>
            </a:r>
            <a:endParaRPr lang="ru-RU" sz="3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5500702"/>
            <a:ext cx="25795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werewolf</a:t>
            </a:r>
            <a:endParaRPr lang="ru-RU" sz="3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Picture 8" descr="E:\design cliparts\H to I\Clip Art\Holidays\Halloween (Sl - Z)\Zombie 1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4357694"/>
            <a:ext cx="1273853" cy="190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E:\design cliparts\H to I\Clip Art\Holidays\Halloween (A - D)\Costume - Pirate 10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1428736"/>
            <a:ext cx="1000132" cy="203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5715008" y="2928934"/>
            <a:ext cx="17956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PIRATE</a:t>
            </a:r>
            <a:endParaRPr lang="ru-RU" sz="3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lyingbat20822.gif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844" y="0"/>
            <a:ext cx="1643074" cy="1071570"/>
          </a:xfrm>
          <a:prstGeom prst="rect">
            <a:avLst/>
          </a:prstGeom>
        </p:spPr>
      </p:pic>
      <p:pic>
        <p:nvPicPr>
          <p:cNvPr id="5" name="Рисунок 4" descr="Ghost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214290"/>
            <a:ext cx="1285875" cy="1428750"/>
          </a:xfrm>
          <a:prstGeom prst="rect">
            <a:avLst/>
          </a:prstGeom>
        </p:spPr>
      </p:pic>
      <p:pic>
        <p:nvPicPr>
          <p:cNvPr id="6" name="Рисунок 5" descr="halloween4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643314"/>
            <a:ext cx="2690808" cy="2105018"/>
          </a:xfrm>
          <a:prstGeom prst="rect">
            <a:avLst/>
          </a:prstGeom>
        </p:spPr>
      </p:pic>
      <p:pic>
        <p:nvPicPr>
          <p:cNvPr id="7" name="Рисунок 6" descr="halloween1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006699"/>
              </a:clrFrom>
              <a:clrTo>
                <a:srgbClr val="00669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1142984"/>
            <a:ext cx="3007043" cy="23926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286248" y="4500570"/>
            <a:ext cx="2643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moonlight</a:t>
            </a:r>
            <a:endParaRPr lang="ru-RU" sz="3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15206" y="357166"/>
            <a:ext cx="16017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ghost</a:t>
            </a:r>
            <a:endParaRPr lang="ru-RU" sz="3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Рисунок 13" descr="земля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78" y="4572008"/>
            <a:ext cx="1390650" cy="135255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071670" y="500042"/>
            <a:ext cx="10999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bat</a:t>
            </a:r>
            <a:endParaRPr lang="ru-RU" sz="3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00166" y="1714488"/>
            <a:ext cx="16642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party</a:t>
            </a:r>
            <a:endParaRPr lang="ru-RU" sz="3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3214686"/>
            <a:ext cx="37465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Trick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or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treat</a:t>
            </a:r>
            <a:endParaRPr lang="ru-RU" sz="3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1" name="Рисунок 20" descr="candy1-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488" y="5214950"/>
            <a:ext cx="1085850" cy="1524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214810" y="5715016"/>
            <a:ext cx="20441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candies</a:t>
            </a:r>
            <a:endParaRPr lang="ru-RU" sz="3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Picture 5" descr="E:\design cliparts\H to I\Clip Art\Holidays\Halloween (H - Pu)\Mummy 4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82" y="2500306"/>
            <a:ext cx="1619212" cy="19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6929454" y="1643050"/>
            <a:ext cx="17764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mummy</a:t>
            </a:r>
            <a:endParaRPr lang="ru-RU" sz="3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7" grpId="0"/>
      <p:bldP spid="22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pidey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929066"/>
            <a:ext cx="1266825" cy="1676403"/>
          </a:xfrm>
          <a:prstGeom prst="rect">
            <a:avLst/>
          </a:prstGeom>
        </p:spPr>
      </p:pic>
      <p:pic>
        <p:nvPicPr>
          <p:cNvPr id="7" name="Рисунок 6" descr="pk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42852"/>
            <a:ext cx="1819275" cy="1362075"/>
          </a:xfrm>
          <a:prstGeom prst="rect">
            <a:avLst/>
          </a:prstGeom>
        </p:spPr>
      </p:pic>
      <p:pic>
        <p:nvPicPr>
          <p:cNvPr id="8" name="Рисунок 7" descr="hallowee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2214554"/>
            <a:ext cx="2857500" cy="21431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8596" y="285728"/>
            <a:ext cx="35573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hountedhouse</a:t>
            </a:r>
            <a:endParaRPr lang="ru-RU" sz="3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1500174"/>
            <a:ext cx="36471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Jackolantern</a:t>
            </a:r>
            <a:endParaRPr lang="ru-RU" sz="3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4714884"/>
            <a:ext cx="17139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spider</a:t>
            </a:r>
            <a:endParaRPr lang="ru-RU" sz="3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3570" y="4500570"/>
            <a:ext cx="27542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tombstone</a:t>
            </a:r>
            <a:endParaRPr lang="ru-RU" sz="3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" name="Рисунок 15" descr="peopls13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5643578"/>
            <a:ext cx="1428752" cy="76676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214810" y="5715016"/>
            <a:ext cx="21531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vampire</a:t>
            </a:r>
            <a:endParaRPr lang="ru-RU" sz="3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1" name="Рисунок 20" descr="ani-haunted-house-111x15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1071546"/>
            <a:ext cx="1057275" cy="145732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785918" y="3143248"/>
            <a:ext cx="10711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cat</a:t>
            </a:r>
            <a:endParaRPr lang="ru-RU" sz="3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51" t="6992" r="13942" b="6026"/>
          <a:stretch>
            <a:fillRect/>
          </a:stretch>
        </p:blipFill>
        <p:spPr bwMode="auto">
          <a:xfrm>
            <a:off x="2928926" y="2643182"/>
            <a:ext cx="1355105" cy="124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7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rcRect l="20844" t="10562" r="14133" b="6474"/>
          <a:stretch>
            <a:fillRect/>
          </a:stretch>
        </p:blipFill>
        <p:spPr bwMode="auto">
          <a:xfrm>
            <a:off x="2857488" y="1571612"/>
            <a:ext cx="4020716" cy="484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524" t="93526" r="73383"/>
          <a:stretch>
            <a:fillRect/>
          </a:stretch>
        </p:blipFill>
        <p:spPr bwMode="auto">
          <a:xfrm>
            <a:off x="2857488" y="6410172"/>
            <a:ext cx="361950" cy="44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623" t="8562" b="64041"/>
          <a:stretch>
            <a:fillRect/>
          </a:stretch>
        </p:blipFill>
        <p:spPr bwMode="auto">
          <a:xfrm>
            <a:off x="6858016" y="928670"/>
            <a:ext cx="85407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812" t="9247" r="14378" b="80821"/>
          <a:stretch>
            <a:fillRect/>
          </a:stretch>
        </p:blipFill>
        <p:spPr bwMode="auto">
          <a:xfrm>
            <a:off x="6572264" y="1000108"/>
            <a:ext cx="28575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783" t="61027"/>
          <a:stretch>
            <a:fillRect/>
          </a:stretch>
        </p:blipFill>
        <p:spPr bwMode="auto">
          <a:xfrm>
            <a:off x="6858016" y="5286388"/>
            <a:ext cx="847725" cy="171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0_hh_skel1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142852"/>
            <a:ext cx="3786214" cy="1500198"/>
          </a:xfrm>
          <a:prstGeom prst="rect">
            <a:avLst/>
          </a:prstGeom>
        </p:spPr>
      </p:pic>
      <p:pic>
        <p:nvPicPr>
          <p:cNvPr id="21" name="Рисунок 20"/>
          <p:cNvPicPr>
            <a:picLocks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466" r="78514" b="51483"/>
          <a:stretch>
            <a:fillRect/>
          </a:stretch>
        </p:blipFill>
        <p:spPr bwMode="auto">
          <a:xfrm>
            <a:off x="1643042" y="5179063"/>
            <a:ext cx="1276350" cy="162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gif-line-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071802" cy="285728"/>
          </a:xfrm>
          <a:prstGeom prst="rect">
            <a:avLst/>
          </a:prstGeom>
        </p:spPr>
      </p:pic>
      <p:pic>
        <p:nvPicPr>
          <p:cNvPr id="14" name="Рисунок 13" descr="gif-line-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0364" y="0"/>
            <a:ext cx="3000396" cy="285728"/>
          </a:xfrm>
          <a:prstGeom prst="rect">
            <a:avLst/>
          </a:prstGeom>
        </p:spPr>
      </p:pic>
      <p:pic>
        <p:nvPicPr>
          <p:cNvPr id="16" name="Рисунок 15" descr="gif-line-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322" y="0"/>
            <a:ext cx="3214678" cy="285728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763" t="5671" r="19166" b="6715"/>
          <a:stretch>
            <a:fillRect/>
          </a:stretch>
        </p:blipFill>
        <p:spPr bwMode="auto">
          <a:xfrm>
            <a:off x="2000232" y="1000108"/>
            <a:ext cx="1579531" cy="167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61" t="5633" r="25661" b="7311"/>
          <a:stretch>
            <a:fillRect/>
          </a:stretch>
        </p:blipFill>
        <p:spPr bwMode="auto">
          <a:xfrm>
            <a:off x="7715272" y="3143248"/>
            <a:ext cx="987468" cy="124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AutoShape 328">
            <a:hlinkClick r:id="rId10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8001024" y="6072206"/>
            <a:ext cx="838792" cy="574738"/>
          </a:xfrm>
          <a:prstGeom prst="rightArrow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key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7" name="Рисунок 26" descr="Рисунок1vvvvv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5786" y="2857496"/>
            <a:ext cx="1146810" cy="170688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 descr="eyes1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500702"/>
            <a:ext cx="1524000" cy="666750"/>
          </a:xfrm>
          <a:prstGeom prst="rect">
            <a:avLst/>
          </a:prstGeom>
        </p:spPr>
      </p:pic>
      <p:pic>
        <p:nvPicPr>
          <p:cNvPr id="64" name="Рисунок 63" descr="eyes1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357166"/>
            <a:ext cx="1524000" cy="666750"/>
          </a:xfrm>
          <a:prstGeom prst="rect">
            <a:avLst/>
          </a:prstGeom>
        </p:spPr>
      </p:pic>
      <p:pic>
        <p:nvPicPr>
          <p:cNvPr id="62" name="Рисунок 61" descr="eyes1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5715016"/>
            <a:ext cx="1524000" cy="666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 l="20844" t="10562" r="14133" b="6474"/>
          <a:stretch>
            <a:fillRect/>
          </a:stretch>
        </p:blipFill>
        <p:spPr bwMode="auto">
          <a:xfrm>
            <a:off x="2857488" y="1571612"/>
            <a:ext cx="4020716" cy="484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524" t="93526" r="73383"/>
          <a:stretch>
            <a:fillRect/>
          </a:stretch>
        </p:blipFill>
        <p:spPr bwMode="auto">
          <a:xfrm>
            <a:off x="2857488" y="6410172"/>
            <a:ext cx="361950" cy="44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623" t="8562" b="64041"/>
          <a:stretch>
            <a:fillRect/>
          </a:stretch>
        </p:blipFill>
        <p:spPr bwMode="auto">
          <a:xfrm>
            <a:off x="6858016" y="928670"/>
            <a:ext cx="85407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812" t="9247" r="14378" b="80821"/>
          <a:stretch>
            <a:fillRect/>
          </a:stretch>
        </p:blipFill>
        <p:spPr bwMode="auto">
          <a:xfrm>
            <a:off x="6572264" y="1000108"/>
            <a:ext cx="28575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783" t="61027"/>
          <a:stretch>
            <a:fillRect/>
          </a:stretch>
        </p:blipFill>
        <p:spPr bwMode="auto">
          <a:xfrm>
            <a:off x="6858016" y="5286388"/>
            <a:ext cx="847725" cy="171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0_hh_skel1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142852"/>
            <a:ext cx="3786214" cy="1500198"/>
          </a:xfrm>
          <a:prstGeom prst="rect">
            <a:avLst/>
          </a:prstGeom>
        </p:spPr>
      </p:pic>
      <p:pic>
        <p:nvPicPr>
          <p:cNvPr id="21" name="Рисунок 20"/>
          <p:cNvPicPr>
            <a:picLocks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466" r="78514" b="51483"/>
          <a:stretch>
            <a:fillRect/>
          </a:stretch>
        </p:blipFill>
        <p:spPr bwMode="auto">
          <a:xfrm>
            <a:off x="1643042" y="5179063"/>
            <a:ext cx="1276350" cy="162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gif-line-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3071802" cy="285728"/>
          </a:xfrm>
          <a:prstGeom prst="rect">
            <a:avLst/>
          </a:prstGeom>
        </p:spPr>
      </p:pic>
      <p:pic>
        <p:nvPicPr>
          <p:cNvPr id="23" name="Рисунок 22" descr="gif-line-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0364" y="0"/>
            <a:ext cx="3000396" cy="285728"/>
          </a:xfrm>
          <a:prstGeom prst="rect">
            <a:avLst/>
          </a:prstGeom>
        </p:spPr>
      </p:pic>
      <p:pic>
        <p:nvPicPr>
          <p:cNvPr id="24" name="Рисунок 23" descr="gif-line-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9322" y="0"/>
            <a:ext cx="3214678" cy="285728"/>
          </a:xfrm>
          <a:prstGeom prst="rect">
            <a:avLst/>
          </a:prstGeom>
        </p:spPr>
      </p:pic>
      <p:pic>
        <p:nvPicPr>
          <p:cNvPr id="25" name="Рисунок 24" descr="Ghost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8794" y="1571612"/>
            <a:ext cx="1285875" cy="1428750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 rot="19100285">
            <a:off x="4584503" y="1758358"/>
            <a:ext cx="264643" cy="1733483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 rot="16200000">
            <a:off x="4261083" y="4025668"/>
            <a:ext cx="264643" cy="250033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6357950" y="1928802"/>
            <a:ext cx="264643" cy="1143009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 rot="19213944">
            <a:off x="4335352" y="1800248"/>
            <a:ext cx="322436" cy="4087341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5786446" y="1857364"/>
            <a:ext cx="264643" cy="4357718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6357950" y="3286124"/>
            <a:ext cx="264643" cy="1876359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 rot="19100285">
            <a:off x="3757617" y="2778286"/>
            <a:ext cx="403428" cy="222673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 rot="2394523">
            <a:off x="4332782" y="1950216"/>
            <a:ext cx="337543" cy="3199353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5500694" y="1857364"/>
            <a:ext cx="336081" cy="3019367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6072198" y="1857364"/>
            <a:ext cx="264643" cy="2590739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 rot="19271001">
            <a:off x="4792819" y="1308434"/>
            <a:ext cx="303523" cy="555143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 rot="19370242">
            <a:off x="4310320" y="1558669"/>
            <a:ext cx="428045" cy="3232159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 rot="16200000">
            <a:off x="4734916" y="3909024"/>
            <a:ext cx="264643" cy="3590871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 rot="16200000">
            <a:off x="4260014" y="3955298"/>
            <a:ext cx="285753" cy="1947797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 rot="2640741">
            <a:off x="3507545" y="1756937"/>
            <a:ext cx="260370" cy="1359503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57158" y="1285860"/>
            <a:ext cx="19015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Frankenstein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71472" y="1714488"/>
            <a:ext cx="14427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werewolf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57224" y="2143116"/>
            <a:ext cx="10166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spider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57224" y="2571744"/>
            <a:ext cx="9715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candy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71472" y="3071810"/>
            <a:ext cx="16067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Halloween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7158" y="3571876"/>
            <a:ext cx="20823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Jack-o-lantern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14348" y="4143380"/>
            <a:ext cx="12984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haunted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57224" y="4643446"/>
            <a:ext cx="9180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witch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14348" y="5143512"/>
            <a:ext cx="12652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October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572396" y="2285992"/>
            <a:ext cx="6258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bat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215206" y="2714620"/>
            <a:ext cx="13172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skeleton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929454" y="3214686"/>
            <a:ext cx="18791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trick or treat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500958" y="4143380"/>
            <a:ext cx="7512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web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429520" y="4572008"/>
            <a:ext cx="920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ghost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286644" y="3643314"/>
            <a:ext cx="12747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vampire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3" name="Рисунок 62" descr="eyes1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500042"/>
            <a:ext cx="1524000" cy="666750"/>
          </a:xfrm>
          <a:prstGeom prst="rect">
            <a:avLst/>
          </a:prstGeom>
        </p:spPr>
      </p:pic>
      <p:pic>
        <p:nvPicPr>
          <p:cNvPr id="68" name="Рисунок 67" descr="xxxx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348" y="357166"/>
            <a:ext cx="933450" cy="800100"/>
          </a:xfrm>
          <a:prstGeom prst="rect">
            <a:avLst/>
          </a:prstGeom>
        </p:spPr>
      </p:pic>
      <p:pic>
        <p:nvPicPr>
          <p:cNvPr id="69" name="Рисунок 68" descr="ffffff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9586" y="428604"/>
            <a:ext cx="780288" cy="1255776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ick_or_treat.jpg"/>
          <p:cNvPicPr>
            <a:picLocks noChangeAspect="1"/>
          </p:cNvPicPr>
          <p:nvPr/>
        </p:nvPicPr>
        <p:blipFill>
          <a:blip r:embed="rId2"/>
          <a:srcRect l="3869" t="3125" r="5357" b="3125"/>
          <a:stretch>
            <a:fillRect/>
          </a:stretch>
        </p:blipFill>
        <p:spPr>
          <a:xfrm>
            <a:off x="2143108" y="142852"/>
            <a:ext cx="4714908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214282" y="4786322"/>
            <a:ext cx="8786874" cy="2071678"/>
          </a:xfrm>
          <a:prstGeom prst="horizontalScroll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500034" y="5500702"/>
            <a:ext cx="2191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 the 31</a:t>
            </a:r>
            <a:r>
              <a:rPr lang="en-US" sz="36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</a:t>
            </a:r>
            <a:endParaRPr lang="ru-RU" sz="3600" dirty="0" smtClean="0"/>
          </a:p>
          <a:p>
            <a:endParaRPr lang="ru-RU" dirty="0"/>
          </a:p>
        </p:txBody>
      </p:sp>
      <p:pic>
        <p:nvPicPr>
          <p:cNvPr id="5" name="Picture 2" descr="E:\design cliparts\H to I\Clip Art\Holidays\Halloween (H - Pu)\Halloween 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52"/>
            <a:ext cx="5138747" cy="10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500174"/>
            <a:ext cx="90011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People   celebrate   Halloween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of  October . There  are  always  a  lot                  on  that night.  Adults and children wear                   and                         .They go from house to house and say                            . Now it is a day for        ! </a:t>
            </a:r>
            <a:endParaRPr lang="ru-RU" sz="3600" dirty="0" smtClean="0"/>
          </a:p>
          <a:p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6644" y="5143512"/>
            <a:ext cx="1478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parties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500298" y="6000768"/>
            <a:ext cx="1165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mask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428992" y="5429264"/>
            <a:ext cx="2997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“Trick or treat”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00298" y="507207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fun</a:t>
            </a:r>
            <a:endParaRPr lang="ru-RU" sz="3600" dirty="0"/>
          </a:p>
        </p:txBody>
      </p:sp>
      <p:pic>
        <p:nvPicPr>
          <p:cNvPr id="13" name="Picture 17" descr="00004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472570">
            <a:off x="7417584" y="1988303"/>
            <a:ext cx="685800" cy="685800"/>
          </a:xfrm>
          <a:prstGeom prst="rect">
            <a:avLst/>
          </a:prstGeom>
          <a:noFill/>
        </p:spPr>
      </p:pic>
      <p:pic>
        <p:nvPicPr>
          <p:cNvPr id="14" name="Picture 17" descr="00004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317420">
            <a:off x="8114647" y="2542491"/>
            <a:ext cx="685800" cy="685800"/>
          </a:xfrm>
          <a:prstGeom prst="rect">
            <a:avLst/>
          </a:prstGeom>
          <a:noFill/>
        </p:spPr>
      </p:pic>
      <p:pic>
        <p:nvPicPr>
          <p:cNvPr id="15" name="Picture 17" descr="00004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527656">
            <a:off x="1928794" y="3143248"/>
            <a:ext cx="685800" cy="685800"/>
          </a:xfrm>
          <a:prstGeom prst="rect">
            <a:avLst/>
          </a:prstGeom>
          <a:noFill/>
        </p:spPr>
      </p:pic>
      <p:pic>
        <p:nvPicPr>
          <p:cNvPr id="16" name="Picture 17" descr="00004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846932">
            <a:off x="2847922" y="3633748"/>
            <a:ext cx="685800" cy="6858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072198" y="5929330"/>
            <a:ext cx="19709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costumes</a:t>
            </a:r>
            <a:endParaRPr lang="ru-RU" sz="3600" dirty="0" smtClean="0"/>
          </a:p>
          <a:p>
            <a:endParaRPr lang="ru-RU" dirty="0"/>
          </a:p>
        </p:txBody>
      </p:sp>
      <p:pic>
        <p:nvPicPr>
          <p:cNvPr id="18" name="Picture 17" descr="00004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419879">
            <a:off x="6715140" y="1357298"/>
            <a:ext cx="685800" cy="685800"/>
          </a:xfrm>
          <a:prstGeom prst="rect">
            <a:avLst/>
          </a:prstGeom>
          <a:noFill/>
        </p:spPr>
      </p:pic>
      <p:pic>
        <p:nvPicPr>
          <p:cNvPr id="19" name="Picture 17" descr="00004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868020">
            <a:off x="7920572" y="3562862"/>
            <a:ext cx="685800" cy="685800"/>
          </a:xfrm>
          <a:prstGeom prst="rect">
            <a:avLst/>
          </a:prstGeom>
          <a:noFill/>
        </p:spPr>
      </p:pic>
      <p:pic>
        <p:nvPicPr>
          <p:cNvPr id="23" name="Picture 10" descr="E:\design cliparts\H to I\Clip Art\Holidays\Halloween (E - G)\Ghost 3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142852"/>
            <a:ext cx="1121181" cy="117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2" descr="E:\design cliparts\H to I\Clip Art\Holidays\Halloween (A - D)\Bat 0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14290"/>
            <a:ext cx="1401476" cy="98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witch-flying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572396" y="0"/>
            <a:ext cx="1219200" cy="1219200"/>
          </a:xfrm>
          <a:prstGeom prst="rect">
            <a:avLst/>
          </a:prstGeom>
        </p:spPr>
      </p:pic>
      <p:pic>
        <p:nvPicPr>
          <p:cNvPr id="26" name="Picture 2" descr="E:\design cliparts\H to I\Clip Art\Holidays\Halloween (Sl - Z)\Spider 1.wmf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500034" y="285728"/>
            <a:ext cx="1074465" cy="1007138"/>
          </a:xfrm>
          <a:noFill/>
        </p:spPr>
      </p:pic>
      <p:pic>
        <p:nvPicPr>
          <p:cNvPr id="27" name="Picture 9" descr="E:\design cliparts\H to I\Clip Art\Holidays\Halloween (Sl - Z)\Witch Flying 31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15272" y="214290"/>
            <a:ext cx="1167897" cy="136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E:\design cliparts\H to I\Clip Art\Holidays\Halloween (Pu - Sk)\Skeleton 07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714348" y="0"/>
            <a:ext cx="996787" cy="168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halloween11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1868" y="4357694"/>
            <a:ext cx="1809750" cy="222885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6161E-6 L -0.74028 0.69241 " pathEditMode="relative" ptsTypes="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4028 0.69241 L -0.11042 0.1154 " pathEditMode="relative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91304E-6 L 0.63594 -0.57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" y="-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036E-6 L 0.72448 0.68177 " pathEditMode="relative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448 0.68178 L 0.76389 0.24121 " pathEditMode="relative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-0.01041 L -0.00469 -0.4535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19981E-6 L -0.5434 0.79718 " pathEditMode="relative" ptsTypes="AA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34 0.79718 L 0.03142 0.30411 " pathEditMode="relative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69935E-6 L 0.58298 -0.4946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11841E-6 L 0.63802 0.81823 " pathEditMode="relative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02 0.81823 L 0.10243 0.40911 " pathEditMode="relative" ptsTypes="AA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1041 L -0.53629 -0.4003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0611E-6 L -0.42517 0.70306 " pathEditMode="relative" ptsTypes="AA"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517 0.70305 L -0.5592 0.4512 " pathEditMode="relative" ptsTypes="AA"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29 0.01873 L -0.21614 -0.2539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92414E-6 L 0.18906 0.69218 " pathEditMode="relative" ptsTypes="AA">
                                      <p:cBhvr>
                                        <p:cTn id="10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06 0.69218 L 0.77969 0.47202 " pathEditMode="relative" ptsTypes="AA">
                                      <p:cBhvr>
                                        <p:cTn id="1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0379E-6 L 0.59444 -0.2018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5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4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10-08-07Halloween House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8820">
            <a:off x="201530" y="622781"/>
            <a:ext cx="467106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skelet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8926">
            <a:off x="4148470" y="3223770"/>
            <a:ext cx="4699000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Рисунок 27" descr="ka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4357694"/>
            <a:ext cx="1457325" cy="2177415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4857752" y="642918"/>
            <a:ext cx="41488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vin" pitchFamily="2" charset="0"/>
              </a:rPr>
              <a:t>Skeleton</a:t>
            </a:r>
          </a:p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vin" pitchFamily="2" charset="0"/>
              </a:rPr>
              <a:t>Fun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" name="Рисунок 29" descr="skull-light-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4643438" cy="342900"/>
          </a:xfrm>
          <a:prstGeom prst="rect">
            <a:avLst/>
          </a:prstGeom>
        </p:spPr>
      </p:pic>
      <p:pic>
        <p:nvPicPr>
          <p:cNvPr id="31" name="Рисунок 30" descr="skull-light-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0"/>
            <a:ext cx="4643438" cy="342900"/>
          </a:xfrm>
          <a:prstGeom prst="rect">
            <a:avLst/>
          </a:prstGeom>
        </p:spPr>
      </p:pic>
      <p:pic>
        <p:nvPicPr>
          <p:cNvPr id="8" name="ghostbusters2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0" y="707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118</Words>
  <Application>Microsoft Office PowerPoint</Application>
  <PresentationFormat>Экран (4:3)</PresentationFormat>
  <Paragraphs>54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Vorona</dc:creator>
  <cp:lastModifiedBy>Admin</cp:lastModifiedBy>
  <cp:revision>158</cp:revision>
  <dcterms:created xsi:type="dcterms:W3CDTF">2008-06-12T20:03:29Z</dcterms:created>
  <dcterms:modified xsi:type="dcterms:W3CDTF">2009-01-14T18:13:59Z</dcterms:modified>
</cp:coreProperties>
</file>