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9" r:id="rId4"/>
    <p:sldId id="258" r:id="rId5"/>
    <p:sldId id="271" r:id="rId6"/>
    <p:sldId id="272" r:id="rId7"/>
    <p:sldId id="273" r:id="rId8"/>
    <p:sldId id="265" r:id="rId9"/>
    <p:sldId id="266" r:id="rId10"/>
    <p:sldId id="267" r:id="rId11"/>
    <p:sldId id="264" r:id="rId12"/>
    <p:sldId id="260" r:id="rId13"/>
    <p:sldId id="274" r:id="rId14"/>
    <p:sldId id="269" r:id="rId15"/>
    <p:sldId id="270" r:id="rId16"/>
    <p:sldId id="263" r:id="rId17"/>
    <p:sldId id="26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F13FD4DD-5774-48DD-95FE-B22E78EEEB23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D60EBB7-D43F-4B81-ABBA-2B8565158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04F48-B518-4B14-8DF9-385AB9919EA5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8DC95-7A2B-49D1-B9F7-6198047F33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BCF55-F802-44A3-8053-439B1309C906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55178-6DEE-41BB-A80D-7A58F77E4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A8417-43A8-4F92-9AB5-E65841609EC8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FB19-8AD0-4BBF-80E9-ABBB5CBC1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6D283-49CA-4EB0-8230-7B8969E75619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F5C9E-1703-4BE7-9CDC-D9BA0ED3D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F517D-5EFB-4F2E-A235-C9C21AA80768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8819D-91A5-41C4-8881-294797924C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2C547-D1F1-4861-971F-15C8FB25D68B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4EE6991E-DF5A-415D-8CDA-F49BAA6CF8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A42CF-2AF6-42FD-BFB1-3CB991FE0860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CD370-6051-4B44-A558-72A857378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50B7A-8B2B-43A9-83B7-B8DF2358D94A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E21D9-7D88-4AFF-9E24-FE5D0D7CFD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A58FCF0-4405-41AB-8755-4148FF4A99DB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4F1E296-6AF7-4735-AA7C-C6F59E5D9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19BEFB1B-475A-4E87-A901-C715DEE9B879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1D15D984-1058-435C-8CD5-6486AFBE4F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DD3A542-52F7-4638-9D63-35BA0569F319}" type="datetimeFigureOut">
              <a:rPr lang="ru-RU"/>
              <a:pPr>
                <a:defRPr/>
              </a:pPr>
              <a:t>20.01.2009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EEBFFB2-EE11-4608-8D36-F29FE946B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79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97ACD0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642938" y="1857375"/>
            <a:ext cx="814387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Century Gothic" pitchFamily="34" charset="0"/>
              </a:rPr>
              <a:t>Михаил  Михайлович Зощенко – писатель-сатирик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1" descr="сканирование000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38" y="0"/>
            <a:ext cx="5695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1" descr="сканирование0003.jpg"/>
          <p:cNvPicPr>
            <a:picLocks noChangeAspect="1"/>
          </p:cNvPicPr>
          <p:nvPr/>
        </p:nvPicPr>
        <p:blipFill>
          <a:blip r:embed="rId2" cstate="email"/>
          <a:srcRect t="2272"/>
          <a:stretch>
            <a:fillRect/>
          </a:stretch>
        </p:blipFill>
        <p:spPr bwMode="auto">
          <a:xfrm>
            <a:off x="0" y="357166"/>
            <a:ext cx="9178925" cy="614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500063" y="214313"/>
            <a:ext cx="8358187" cy="637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entury Gothic" pitchFamily="34" charset="0"/>
              </a:rPr>
              <a:t>… </a:t>
            </a:r>
            <a:r>
              <a:rPr lang="ru-RU" sz="2400">
                <a:latin typeface="Century Gothic" pitchFamily="34" charset="0"/>
              </a:rPr>
              <a:t>Сатирикам везде и во все времена жить было куда опасней, нежели представителям иных литературных профессий. Их арестовывали, называли врагами народа, видели в них злопыхателей и зубоскалов, которые мать родную продадут, лишь бы поехидничать, поиздеваться над временем и над людьми, с которыми они живут в одно время. А ведь сатирики и в мыслях не держат смеяться над людьми. Они собирают пороки мира вместе, создают некий отрицательный мир, который и подвергают сатирическому осмеянию. Смехотворная нелепость этого мира должна, как им кажется, оттолкнуть современников, помочь им сделать свою жизнь чище и красивее. Любовь к людям, боль за несовершенство их жизни гонит сатирика к столу. </a:t>
            </a:r>
          </a:p>
          <a:p>
            <a:pPr algn="just"/>
            <a:r>
              <a:rPr lang="ru-RU" sz="2400">
                <a:latin typeface="Century Gothic" pitchFamily="34" charset="0"/>
              </a:rPr>
              <a:t>                                                            Ю. Томашевский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285750" y="1500188"/>
            <a:ext cx="864393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>
                <a:latin typeface="Century Gothic" pitchFamily="34" charset="0"/>
              </a:rPr>
              <a:t>Сказ - особая форма авторской речи, используемая на протяжении всего художественного произведения и характеризующая лицо, от имени которого ведётся повествование. Сказ ориентирован на устную, часто простонародную речь.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1" descr="сканирование0001.jpg"/>
          <p:cNvPicPr>
            <a:picLocks noChangeAspect="1"/>
          </p:cNvPicPr>
          <p:nvPr/>
        </p:nvPicPr>
        <p:blipFill>
          <a:blip r:embed="rId2" cstate="email"/>
          <a:srcRect t="1136" b="1136"/>
          <a:stretch>
            <a:fillRect/>
          </a:stretch>
        </p:blipFill>
        <p:spPr bwMode="auto">
          <a:xfrm>
            <a:off x="1957388" y="285728"/>
            <a:ext cx="504666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1" descr="сканирование000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12925" y="0"/>
            <a:ext cx="5473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Рисунок 1" descr="Зощенко 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0"/>
            <a:ext cx="52117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1" descr="сканирование000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88" y="88900"/>
            <a:ext cx="2786062" cy="668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" descr="зощенко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0"/>
            <a:ext cx="5553075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57313" y="428625"/>
            <a:ext cx="657225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4000">
                <a:latin typeface="Century Gothic" pitchFamily="34" charset="0"/>
              </a:rPr>
              <a:t>Юмор – насмешка, не слишком обижающая и задевающая достоинство людей.</a:t>
            </a:r>
          </a:p>
          <a:p>
            <a:pPr algn="just"/>
            <a:endParaRPr lang="ru-RU" sz="4000">
              <a:latin typeface="Century Gothic" pitchFamily="34" charset="0"/>
            </a:endParaRPr>
          </a:p>
          <a:p>
            <a:pPr algn="just"/>
            <a:endParaRPr lang="ru-RU" sz="4000">
              <a:latin typeface="Century Gothic" pitchFamily="34" charset="0"/>
            </a:endParaRPr>
          </a:p>
          <a:p>
            <a:pPr algn="just"/>
            <a:r>
              <a:rPr lang="ru-RU" sz="4000">
                <a:latin typeface="Century Gothic" pitchFamily="34" charset="0"/>
              </a:rPr>
              <a:t>Сатира – высмеивание недостатков и пороков человека, а  также самого человека.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928688" y="500063"/>
            <a:ext cx="735806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>
                <a:latin typeface="Century Gothic" pitchFamily="34" charset="0"/>
              </a:rPr>
              <a:t>Данные сатирика у вас – налицо, чувство иронии очень острое и лирика сопровождает его крайне оригинально. Такого соотношения иронии и лирики я не знаю в литературе ни у кого…</a:t>
            </a:r>
          </a:p>
          <a:p>
            <a:pPr algn="ctr"/>
            <a:endParaRPr lang="ru-RU" sz="3600">
              <a:latin typeface="Century Gothic" pitchFamily="34" charset="0"/>
            </a:endParaRPr>
          </a:p>
          <a:p>
            <a:pPr algn="r"/>
            <a:r>
              <a:rPr lang="ru-RU" sz="3600">
                <a:latin typeface="Century Gothic" pitchFamily="34" charset="0"/>
              </a:rPr>
              <a:t>Максим Горьки</a:t>
            </a:r>
            <a:r>
              <a:rPr lang="ru-RU" sz="3200">
                <a:latin typeface="Century Gothic" pitchFamily="34" charset="0"/>
              </a:rPr>
              <a:t>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" descr="сканирование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14563" y="500063"/>
            <a:ext cx="4643437" cy="592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" descr="1. Михаил Евграфович Салтыков-Щедрин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441325"/>
            <a:ext cx="4046537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 descr="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57438" y="357188"/>
            <a:ext cx="4468812" cy="619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1" descr="сканирование000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0"/>
            <a:ext cx="5233988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" descr="сканирование000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0" y="0"/>
            <a:ext cx="4527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73</TotalTime>
  <Words>221</Words>
  <Application>Microsoft Office PowerPoint</Application>
  <PresentationFormat>Экран (4:3)</PresentationFormat>
  <Paragraphs>11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Авдеево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Димон</dc:creator>
  <cp:lastModifiedBy>Сергей</cp:lastModifiedBy>
  <cp:revision>13</cp:revision>
  <dcterms:created xsi:type="dcterms:W3CDTF">2008-02-13T13:54:29Z</dcterms:created>
  <dcterms:modified xsi:type="dcterms:W3CDTF">2009-01-20T06:49:41Z</dcterms:modified>
</cp:coreProperties>
</file>