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421A8-DDF5-47E9-83A0-EABA1C8C24A2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B86A1-3B3D-4367-A64A-07A80EDB9F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C9A52-91FF-4A9C-A61C-45AD5A7E8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DA7D7-D457-467B-92EB-F9849D5AC1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DA7D7-D457-467B-92EB-F9849D5AC1C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DA7D7-D457-467B-92EB-F9849D5AC1C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4BF95-CE8F-46A3-88E8-BCD29723AFEA}" type="datetimeFigureOut">
              <a:rPr lang="ru-RU" smtClean="0"/>
              <a:pPr/>
              <a:t>18.01.2009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F3493-9491-46DA-B25C-9060F236BF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Урок-презентация по теме:</a:t>
            </a:r>
            <a:br>
              <a:rPr lang="ru-RU" dirty="0" smtClean="0"/>
            </a:br>
            <a:r>
              <a:rPr lang="ru-RU" dirty="0" smtClean="0"/>
              <a:t>Юрий Маркович Нагибин «Заброшенная дорога».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(4 класс)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857255"/>
          </a:xfrm>
        </p:spPr>
        <p:txBody>
          <a:bodyPr/>
          <a:lstStyle/>
          <a:p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643050"/>
            <a:ext cx="8286808" cy="471490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Выбор: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Составь простой план и перескажи текст по этому плану.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Подготовь творческий </a:t>
            </a:r>
            <a:r>
              <a:rPr lang="ru-RU" dirty="0" smtClean="0">
                <a:solidFill>
                  <a:schemeClr val="tx1"/>
                </a:solidFill>
              </a:rPr>
              <a:t>пересказ: придумай, как могли разворачиваться события дальше, что ещё могло произойти с главным героем.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5127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Вопросы к кроссворду: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0000"/>
                </a:solidFill>
              </a:rPr>
              <a:t> 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071546"/>
            <a:ext cx="3008313" cy="5500726"/>
          </a:xfrm>
        </p:spPr>
        <p:txBody>
          <a:bodyPr>
            <a:normAutofit lnSpcReduction="10000"/>
          </a:bodyPr>
          <a:lstStyle/>
          <a:p>
            <a:r>
              <a:rPr lang="ru-RU" sz="2200" dirty="0" smtClean="0"/>
              <a:t>1.Отечество, Отчизна.</a:t>
            </a:r>
          </a:p>
          <a:p>
            <a:r>
              <a:rPr lang="ru-RU" sz="2200" dirty="0" smtClean="0"/>
              <a:t>2.Столица нашей Родины.</a:t>
            </a:r>
          </a:p>
          <a:p>
            <a:r>
              <a:rPr lang="ru-RU" sz="2200" dirty="0" smtClean="0"/>
              <a:t>3.Человек, совершивший подвиг.</a:t>
            </a:r>
          </a:p>
          <a:p>
            <a:r>
              <a:rPr lang="ru-RU" sz="2200" dirty="0" smtClean="0"/>
              <a:t>4.Название нашей страны.</a:t>
            </a:r>
          </a:p>
          <a:p>
            <a:r>
              <a:rPr lang="ru-RU" sz="2200" dirty="0" smtClean="0"/>
              <a:t>5.Окружение, изоляция.</a:t>
            </a:r>
          </a:p>
          <a:p>
            <a:r>
              <a:rPr lang="ru-RU" sz="2200" dirty="0" smtClean="0"/>
              <a:t>6.Человек, преданный своему Отечеству.</a:t>
            </a:r>
          </a:p>
          <a:p>
            <a:r>
              <a:rPr lang="ru-RU" sz="2200" dirty="0" smtClean="0"/>
              <a:t>7.Вооружённая борьба между государствами или внутри государства.</a:t>
            </a:r>
            <a:endParaRPr lang="ru-RU" sz="22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2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6247" y="142854"/>
          <a:ext cx="4500594" cy="6500856"/>
        </p:xfrm>
        <a:graphic>
          <a:graphicData uri="http://schemas.openxmlformats.org/drawingml/2006/table">
            <a:tbl>
              <a:tblPr/>
              <a:tblGrid>
                <a:gridCol w="642942"/>
                <a:gridCol w="642942"/>
                <a:gridCol w="642942"/>
                <a:gridCol w="642942"/>
                <a:gridCol w="642942"/>
                <a:gridCol w="642942"/>
                <a:gridCol w="642942"/>
              </a:tblGrid>
              <a:tr h="541738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644" marR="5644" marT="56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r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644" marR="5644" marT="56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644" marR="5644" marT="56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644" marR="5644" marT="56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644" marR="5644" marT="56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644" marR="5644" marT="56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644" marR="5644" marT="564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1738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44" marR="5644" marT="56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271713" y="104775"/>
          <a:ext cx="4598987" cy="6650038"/>
        </p:xfrm>
        <a:graphic>
          <a:graphicData uri="http://schemas.openxmlformats.org/presentationml/2006/ole">
            <p:oleObj spid="_x0000_s16386" name="Лист" r:id="rId3" imgW="4599567" imgH="6650704" progId="Excel.Sheet.12">
              <p:embed/>
            </p:oleObj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5357826"/>
            <a:ext cx="5486400" cy="428628"/>
          </a:xfrm>
        </p:spPr>
        <p:txBody>
          <a:bodyPr/>
          <a:lstStyle/>
          <a:p>
            <a:pPr algn="ctr"/>
            <a:r>
              <a:rPr lang="ru-RU" dirty="0" smtClean="0"/>
              <a:t>Тема урока.</a:t>
            </a:r>
            <a:endParaRPr lang="ru-RU" dirty="0"/>
          </a:p>
        </p:txBody>
      </p:sp>
      <p:pic>
        <p:nvPicPr>
          <p:cNvPr id="6" name="Рисунок 5" descr="Нагибин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2899" b="22899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786454"/>
            <a:ext cx="5486400" cy="85725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400" b="1" dirty="0" smtClean="0"/>
              <a:t>Юрий Маркович Нагибин. </a:t>
            </a:r>
          </a:p>
          <a:p>
            <a:pPr algn="ctr"/>
            <a:r>
              <a:rPr lang="ru-RU" sz="2400" b="1" dirty="0" smtClean="0"/>
              <a:t>«Заброшенная дорога».</a:t>
            </a:r>
            <a:endParaRPr lang="ru-RU" sz="24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pPr marL="228600" indent="-228600" algn="l"/>
            <a:r>
              <a:rPr lang="ru-RU" sz="4000" dirty="0" smtClean="0"/>
              <a:t>Цели:</a:t>
            </a:r>
            <a:br>
              <a:rPr lang="ru-RU" sz="4000" dirty="0" smtClean="0"/>
            </a:br>
            <a:r>
              <a:rPr lang="ru-RU" sz="4000" dirty="0" smtClean="0"/>
              <a:t>1. Узнать некоторые сведения…</a:t>
            </a:r>
            <a:br>
              <a:rPr lang="ru-RU" sz="4000" dirty="0" smtClean="0"/>
            </a:br>
            <a:r>
              <a:rPr lang="ru-RU" sz="4000" dirty="0" smtClean="0"/>
              <a:t>2. П</a:t>
            </a:r>
            <a:br>
              <a:rPr lang="ru-RU" sz="4000" dirty="0" smtClean="0"/>
            </a:br>
            <a:r>
              <a:rPr lang="ru-RU" sz="4000" dirty="0" smtClean="0"/>
              <a:t>3. П</a:t>
            </a:r>
            <a:br>
              <a:rPr lang="ru-RU" sz="4000" dirty="0" smtClean="0"/>
            </a:br>
            <a:r>
              <a:rPr lang="ru-RU" sz="4000" dirty="0" smtClean="0"/>
              <a:t>4. П</a:t>
            </a:r>
            <a:br>
              <a:rPr lang="ru-RU" sz="4000" dirty="0" smtClean="0"/>
            </a:br>
            <a:r>
              <a:rPr lang="ru-RU" sz="4000" dirty="0" smtClean="0"/>
              <a:t>5. С помощью игры… создать образ мальчика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154758"/>
          </a:xfrm>
        </p:spPr>
        <p:txBody>
          <a:bodyPr>
            <a:normAutofit/>
          </a:bodyPr>
          <a:lstStyle/>
          <a:p>
            <a:pPr algn="l"/>
            <a:r>
              <a:rPr lang="ru-RU" sz="2800" i="1" dirty="0" smtClean="0"/>
              <a:t>«Давно закончилась война…Сравнялись с землей окопы, заросли временные фронтовые дороги… Земля потихоньку забывает о войне. А мы продолжаем помнить… людей, которые жили и умирали, борясь за свободу.»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					Павел Васильев.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Опорные слова и выражения.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Юрий Маркович Нагибин</a:t>
            </a:r>
            <a:br>
              <a:rPr lang="ru-RU" sz="2800" dirty="0" smtClean="0"/>
            </a:br>
            <a:r>
              <a:rPr lang="ru-RU" sz="2800" dirty="0" smtClean="0"/>
              <a:t>1920-1994</a:t>
            </a:r>
            <a:br>
              <a:rPr lang="ru-RU" sz="2800" dirty="0" smtClean="0"/>
            </a:br>
            <a:r>
              <a:rPr lang="ru-RU" sz="2800" dirty="0" smtClean="0"/>
              <a:t>институт кинематографии</a:t>
            </a:r>
            <a:br>
              <a:rPr lang="ru-RU" sz="2800" dirty="0" smtClean="0"/>
            </a:br>
            <a:r>
              <a:rPr lang="ru-RU" sz="2800" dirty="0" smtClean="0"/>
              <a:t>Великая Отечественная война</a:t>
            </a:r>
            <a:br>
              <a:rPr lang="ru-RU" sz="2800" dirty="0" smtClean="0"/>
            </a:br>
            <a:r>
              <a:rPr lang="ru-RU" sz="2800" dirty="0" smtClean="0"/>
              <a:t>контузия</a:t>
            </a:r>
            <a:br>
              <a:rPr lang="ru-RU" sz="2800" dirty="0" smtClean="0"/>
            </a:br>
            <a:r>
              <a:rPr lang="ru-RU" sz="2800" dirty="0" smtClean="0"/>
              <a:t>военный корреспондент</a:t>
            </a:r>
            <a:br>
              <a:rPr lang="ru-RU" sz="2800" dirty="0" smtClean="0"/>
            </a:br>
            <a:r>
              <a:rPr lang="ru-RU" sz="2800" dirty="0" smtClean="0"/>
              <a:t>рассказы, повести, сценарии</a:t>
            </a:r>
            <a:br>
              <a:rPr lang="ru-RU" sz="2800" dirty="0" smtClean="0"/>
            </a:br>
            <a:r>
              <a:rPr lang="ru-RU" sz="2800" dirty="0" smtClean="0"/>
              <a:t>фильмы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714379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Трудные слова.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357298"/>
            <a:ext cx="7929618" cy="385765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16льш1н10к</a:t>
            </a:r>
          </a:p>
          <a:p>
            <a:r>
              <a:rPr lang="ru-RU" b="1" dirty="0" err="1" smtClean="0">
                <a:solidFill>
                  <a:schemeClr val="tx1"/>
                </a:solidFill>
              </a:rPr>
              <a:t>тивиткнюънок</a:t>
            </a:r>
            <a:r>
              <a:rPr lang="ru-RU" b="1" dirty="0" smtClean="0">
                <a:solidFill>
                  <a:schemeClr val="tx1"/>
                </a:solidFill>
              </a:rPr>
              <a:t>                                                              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(?</a:t>
            </a:r>
            <a:r>
              <a:rPr lang="ru-RU" b="1" dirty="0" err="1" smtClean="0">
                <a:solidFill>
                  <a:schemeClr val="tx1"/>
                </a:solidFill>
              </a:rPr>
              <a:t>т-д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r>
              <a:rPr lang="ru-RU" b="1" dirty="0" err="1" smtClean="0">
                <a:solidFill>
                  <a:schemeClr val="tx1"/>
                </a:solidFill>
              </a:rPr>
              <a:t>ще</a:t>
            </a:r>
            <a:r>
              <a:rPr lang="ru-RU" b="1" dirty="0" smtClean="0">
                <a:solidFill>
                  <a:schemeClr val="tx1"/>
                </a:solidFill>
              </a:rPr>
              <a:t>(?</a:t>
            </a:r>
            <a:r>
              <a:rPr lang="ru-RU" b="1" dirty="0" err="1" smtClean="0">
                <a:solidFill>
                  <a:schemeClr val="tx1"/>
                </a:solidFill>
              </a:rPr>
              <a:t>т-д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r>
              <a:rPr lang="ru-RU" b="1" dirty="0" err="1" smtClean="0">
                <a:solidFill>
                  <a:schemeClr val="tx1"/>
                </a:solidFill>
              </a:rPr>
              <a:t>ушный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b="1" dirty="0" err="1">
                <a:solidFill>
                  <a:schemeClr val="tx1"/>
                </a:solidFill>
              </a:rPr>
              <a:t>т</a:t>
            </a:r>
            <a:r>
              <a:rPr lang="ru-RU" b="1" dirty="0" err="1" smtClean="0">
                <a:solidFill>
                  <a:schemeClr val="tx1"/>
                </a:solidFill>
              </a:rPr>
              <a:t>дщдедтдндо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жизнь </a:t>
            </a:r>
            <a:r>
              <a:rPr lang="en-US" b="1" dirty="0" smtClean="0">
                <a:solidFill>
                  <a:schemeClr val="tx1"/>
                </a:solidFill>
              </a:rPr>
              <a:t>``` + </a:t>
            </a:r>
            <a:r>
              <a:rPr lang="ru-RU" b="1" dirty="0" smtClean="0">
                <a:solidFill>
                  <a:schemeClr val="tx1"/>
                </a:solidFill>
              </a:rPr>
              <a:t> молодость - до</a:t>
            </a:r>
            <a:r>
              <a:rPr lang="ru-RU" sz="2800" b="1" dirty="0" smtClean="0">
                <a:solidFill>
                  <a:schemeClr val="tx1"/>
                </a:solidFill>
              </a:rPr>
              <a:t>   </a:t>
            </a:r>
            <a:r>
              <a:rPr lang="ru-RU" sz="2800" b="1" dirty="0" smtClean="0"/>
              <a:t>                                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857255"/>
          </a:xfrm>
        </p:spPr>
        <p:txBody>
          <a:bodyPr/>
          <a:lstStyle/>
          <a:p>
            <a:r>
              <a:rPr lang="ru-RU" dirty="0" smtClean="0"/>
              <a:t>Игра «</a:t>
            </a:r>
            <a:r>
              <a:rPr lang="ru-RU" dirty="0" err="1" smtClean="0"/>
              <a:t>Синквейн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142984"/>
            <a:ext cx="8215370" cy="528641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Вопросы.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Найдите в тексте два существительных, которые можно отнести к главному герою.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Найдите в тексте два прилагательных, характеризующих мальчика.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Найдите в тексте два глагола, отражающих действия мальчика.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Закончи высказывание: «Я думаю, что мальчика можно назвать (кем?), потому что…».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F3493-9491-46DA-B25C-9060F236BFB2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226</Words>
  <Application>Microsoft Office PowerPoint</Application>
  <PresentationFormat>Экран (4:3)</PresentationFormat>
  <Paragraphs>87</Paragraphs>
  <Slides>10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Лист</vt:lpstr>
      <vt:lpstr>Урок-презентация по теме: Юрий Маркович Нагибин «Заброшенная дорога». </vt:lpstr>
      <vt:lpstr>Вопросы к кроссворду:</vt:lpstr>
      <vt:lpstr>Слайд 3</vt:lpstr>
      <vt:lpstr>Тема урока.</vt:lpstr>
      <vt:lpstr>Цели: 1. Узнать некоторые сведения… 2. П 3. П 4. П 5. С помощью игры… создать образ мальчика </vt:lpstr>
      <vt:lpstr>«Давно закончилась война…Сравнялись с землей окопы, заросли временные фронтовые дороги… Земля потихоньку забывает о войне. А мы продолжаем помнить… людей, которые жили и умирали, борясь за свободу.»       Павел Васильев.</vt:lpstr>
      <vt:lpstr>Опорные слова и выражения.  Юрий Маркович Нагибин 1920-1994 институт кинематографии Великая Отечественная война контузия военный корреспондент рассказы, повести, сценарии фильмы </vt:lpstr>
      <vt:lpstr>Трудные слова.</vt:lpstr>
      <vt:lpstr>Игра «Синквейн»</vt:lpstr>
      <vt:lpstr>Домашнее задание.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18</cp:revision>
  <dcterms:created xsi:type="dcterms:W3CDTF">2009-01-09T20:30:29Z</dcterms:created>
  <dcterms:modified xsi:type="dcterms:W3CDTF">2009-01-18T13:52:07Z</dcterms:modified>
</cp:coreProperties>
</file>