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6" r:id="rId2"/>
    <p:sldId id="257" r:id="rId3"/>
    <p:sldId id="281" r:id="rId4"/>
    <p:sldId id="279" r:id="rId5"/>
    <p:sldId id="268" r:id="rId6"/>
    <p:sldId id="280" r:id="rId7"/>
    <p:sldId id="263" r:id="rId8"/>
    <p:sldId id="275" r:id="rId9"/>
    <p:sldId id="278" r:id="rId10"/>
    <p:sldId id="27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3220-4107-441E-9812-1A8F97DC4BB0}" type="datetimeFigureOut">
              <a:rPr lang="ru-RU" smtClean="0"/>
              <a:pPr/>
              <a:t>30.01.2009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7FB7-D7D2-49CC-B597-298E80B47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3220-4107-441E-9812-1A8F97DC4BB0}" type="datetimeFigureOut">
              <a:rPr lang="ru-RU" smtClean="0"/>
              <a:pPr/>
              <a:t>30.01.2009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7FB7-D7D2-49CC-B597-298E80B47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3220-4107-441E-9812-1A8F97DC4BB0}" type="datetimeFigureOut">
              <a:rPr lang="ru-RU" smtClean="0"/>
              <a:pPr/>
              <a:t>30.01.2009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7FB7-D7D2-49CC-B597-298E80B47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3220-4107-441E-9812-1A8F97DC4BB0}" type="datetimeFigureOut">
              <a:rPr lang="ru-RU" smtClean="0"/>
              <a:pPr/>
              <a:t>30.01.2009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7FB7-D7D2-49CC-B597-298E80B47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3220-4107-441E-9812-1A8F97DC4BB0}" type="datetimeFigureOut">
              <a:rPr lang="ru-RU" smtClean="0"/>
              <a:pPr/>
              <a:t>30.01.2009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7FB7-D7D2-49CC-B597-298E80B47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3220-4107-441E-9812-1A8F97DC4BB0}" type="datetimeFigureOut">
              <a:rPr lang="ru-RU" smtClean="0"/>
              <a:pPr/>
              <a:t>30.01.2009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7FB7-D7D2-49CC-B597-298E80B47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3220-4107-441E-9812-1A8F97DC4BB0}" type="datetimeFigureOut">
              <a:rPr lang="ru-RU" smtClean="0"/>
              <a:pPr/>
              <a:t>30.01.2009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7FB7-D7D2-49CC-B597-298E80B47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3220-4107-441E-9812-1A8F97DC4BB0}" type="datetimeFigureOut">
              <a:rPr lang="ru-RU" smtClean="0"/>
              <a:pPr/>
              <a:t>30.01.2009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7FB7-D7D2-49CC-B597-298E80B47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3220-4107-441E-9812-1A8F97DC4BB0}" type="datetimeFigureOut">
              <a:rPr lang="ru-RU" smtClean="0"/>
              <a:pPr/>
              <a:t>30.01.2009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7FB7-D7D2-49CC-B597-298E80B47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3220-4107-441E-9812-1A8F97DC4BB0}" type="datetimeFigureOut">
              <a:rPr lang="ru-RU" smtClean="0"/>
              <a:pPr/>
              <a:t>30.01.2009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7FB7-D7D2-49CC-B597-298E80B47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3220-4107-441E-9812-1A8F97DC4BB0}" type="datetimeFigureOut">
              <a:rPr lang="ru-RU" smtClean="0"/>
              <a:pPr/>
              <a:t>30.01.2009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4AA7FB7-D7D2-49CC-B597-298E80B472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763220-4107-441E-9812-1A8F97DC4BB0}" type="datetimeFigureOut">
              <a:rPr lang="ru-RU" smtClean="0"/>
              <a:pPr/>
              <a:t>30.01.2009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AA7FB7-D7D2-49CC-B597-298E80B4724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Математический  диктант  по  теме «Квадратичная  функция»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9  класс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Запишите  уравнение  </a:t>
            </a:r>
            <a:r>
              <a:rPr lang="ru-RU" smtClean="0"/>
              <a:t>оси  симметрии.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8199" y="1714488"/>
            <a:ext cx="4311757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6" y="1643050"/>
            <a:ext cx="3821108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52" cy="12969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Запишите  формулу , которой  задаётся   функция.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785926"/>
            <a:ext cx="4038600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6" y="1643050"/>
            <a:ext cx="3821108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Запишите  область  определения   функции.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785926"/>
            <a:ext cx="4038600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6" y="1643050"/>
            <a:ext cx="3821108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Запишите  область  значений   функции.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785926"/>
            <a:ext cx="4038600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6" y="1643050"/>
            <a:ext cx="3821108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Запишите  промежуток  возрастания     функции.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8200" y="1500174"/>
            <a:ext cx="4495800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6" y="1643050"/>
            <a:ext cx="3821108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Запишите  промежуток  убывания     функции.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8200" y="1500174"/>
            <a:ext cx="4495800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6" y="1643050"/>
            <a:ext cx="3821108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572560" cy="14398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Запишите  наибольшее и </a:t>
            </a:r>
            <a:r>
              <a:rPr lang="ru-RU" dirty="0" err="1" smtClean="0"/>
              <a:t>наимень</a:t>
            </a:r>
            <a:r>
              <a:rPr lang="ru-RU" dirty="0" smtClean="0"/>
              <a:t>-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шее  значение  функции.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214554"/>
            <a:ext cx="4038600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6" y="2436382"/>
            <a:ext cx="3178166" cy="392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46" y="428604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Запишите  промежутки, на </a:t>
            </a:r>
            <a:br>
              <a:rPr lang="ru-RU" dirty="0" smtClean="0"/>
            </a:br>
            <a:r>
              <a:rPr lang="ru-RU" dirty="0" smtClean="0"/>
              <a:t>которых    функция  неотрицательна.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643050"/>
            <a:ext cx="403860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6" y="1643050"/>
            <a:ext cx="3821108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00042"/>
            <a:ext cx="8786842" cy="16430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Запишите  координаты  точек    пересечения  графика  с  осями      координат.                    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4648200" y="2245153"/>
            <a:ext cx="4038600" cy="3785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143116"/>
            <a:ext cx="3821108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113</TotalTime>
  <Words>60</Words>
  <Application>Microsoft Office PowerPoint</Application>
  <PresentationFormat>Экран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Математический  диктант  по  теме «Квадратичная  функция»</vt:lpstr>
      <vt:lpstr>Запишите  формулу , которой  задаётся   функция.</vt:lpstr>
      <vt:lpstr>Запишите  область  определения   функции.</vt:lpstr>
      <vt:lpstr>Запишите  область  значений   функции.</vt:lpstr>
      <vt:lpstr>Запишите  промежуток  возрастания     функции.</vt:lpstr>
      <vt:lpstr>Запишите  промежуток  убывания     функции.</vt:lpstr>
      <vt:lpstr>Запишите  наибольшее и наимень- шее  значение  функции.</vt:lpstr>
      <vt:lpstr>Запишите  промежутки, на  которых    функция  неотрицательна.</vt:lpstr>
      <vt:lpstr>  Запишите  координаты  точек    пересечения  графика  с  осями      координат.                    </vt:lpstr>
      <vt:lpstr>Запишите  уравнение  оси  симметрии.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Опишите  свойства  функции.</dc:title>
  <dc:creator>Admin</dc:creator>
  <cp:lastModifiedBy>Admin</cp:lastModifiedBy>
  <cp:revision>17</cp:revision>
  <dcterms:created xsi:type="dcterms:W3CDTF">2009-01-19T15:28:30Z</dcterms:created>
  <dcterms:modified xsi:type="dcterms:W3CDTF">2009-01-30T09:14:43Z</dcterms:modified>
</cp:coreProperties>
</file>