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F2E7B0-B08F-45B2-A462-CCCED27FCEEC}" type="datetimeFigureOut">
              <a:rPr lang="ru-RU" smtClean="0"/>
              <a:pPr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E6C790-10FA-4656-B087-1DACD05CE3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191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Какую роль в </a:t>
            </a:r>
            <a:r>
              <a:rPr lang="ru-RU" sz="2800" dirty="0" smtClean="0">
                <a:solidFill>
                  <a:schemeClr val="tx1"/>
                </a:solidFill>
              </a:rPr>
              <a:t>речи </a:t>
            </a:r>
            <a:r>
              <a:rPr lang="ru-RU" sz="2800" dirty="0" smtClean="0">
                <a:solidFill>
                  <a:schemeClr val="tx1"/>
                </a:solidFill>
              </a:rPr>
              <a:t>выполняют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имена прилагательные?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50085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Вывод: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Прилагательные делают речь точной, выразительной;</a:t>
            </a:r>
          </a:p>
          <a:p>
            <a:r>
              <a:rPr lang="ru-RU" sz="4000" smtClean="0"/>
              <a:t>Обозначают признаки предметов</a:t>
            </a:r>
            <a:r>
              <a:rPr lang="ru-RU" sz="4000" dirty="0" smtClean="0"/>
              <a:t>. </a:t>
            </a:r>
            <a:endParaRPr lang="ru-RU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Домашнее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562" y="2143116"/>
            <a:ext cx="4357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Опишите с помощью имён прилагательных свою маму</a:t>
            </a:r>
            <a:endParaRPr lang="ru-RU" sz="40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1088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2643182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ручка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3214686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золотая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86182" y="5643578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гребень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1500174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яркое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2071678"/>
            <a:ext cx="1024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коса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43306" y="4357694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красные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5000636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добрый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3786190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норка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1769918" cy="75895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Ручка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E:\РУКА В РУК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643338" cy="2802155"/>
          </a:xfrm>
          <a:prstGeom prst="rect">
            <a:avLst/>
          </a:prstGeom>
          <a:noFill/>
        </p:spPr>
      </p:pic>
      <p:pic>
        <p:nvPicPr>
          <p:cNvPr id="1027" name="Picture 3" descr="E:\РУЧКИ СУМ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3309934" cy="3309934"/>
          </a:xfrm>
          <a:prstGeom prst="rect">
            <a:avLst/>
          </a:prstGeom>
          <a:noFill/>
        </p:spPr>
      </p:pic>
      <p:pic>
        <p:nvPicPr>
          <p:cNvPr id="1028" name="Picture 4" descr="E:\РИСУНОК РУЧ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290"/>
            <a:ext cx="3690930" cy="2229322"/>
          </a:xfrm>
          <a:prstGeom prst="rect">
            <a:avLst/>
          </a:prstGeom>
          <a:noFill/>
        </p:spPr>
      </p:pic>
      <p:pic>
        <p:nvPicPr>
          <p:cNvPr id="1029" name="Picture 5" descr="E:\ПОДЛОКОТ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142984"/>
            <a:ext cx="3246461" cy="2435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1984232" cy="75895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Коса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E:\КОС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44836" y="-173123"/>
            <a:ext cx="2154131" cy="3500462"/>
          </a:xfrm>
          <a:prstGeom prst="rect">
            <a:avLst/>
          </a:prstGeom>
          <a:noFill/>
        </p:spPr>
      </p:pic>
      <p:pic>
        <p:nvPicPr>
          <p:cNvPr id="2051" name="Picture 3" descr="E:\КОС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4288569" cy="3398840"/>
          </a:xfrm>
          <a:prstGeom prst="rect">
            <a:avLst/>
          </a:prstGeom>
          <a:noFill/>
        </p:spPr>
      </p:pic>
      <p:pic>
        <p:nvPicPr>
          <p:cNvPr id="1026" name="Picture 2" descr="I:\1КОСА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14488"/>
            <a:ext cx="307183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1769918" cy="7589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Гребень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E:\ГРЕБЕНЬ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4143372" cy="3107529"/>
          </a:xfrm>
          <a:prstGeom prst="rect">
            <a:avLst/>
          </a:prstGeom>
          <a:noFill/>
        </p:spPr>
      </p:pic>
      <p:pic>
        <p:nvPicPr>
          <p:cNvPr id="3075" name="Picture 3" descr="E:\ГРЕБЕНЬ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600325" cy="3902075"/>
          </a:xfrm>
          <a:prstGeom prst="rect">
            <a:avLst/>
          </a:prstGeom>
          <a:noFill/>
        </p:spPr>
      </p:pic>
      <p:pic>
        <p:nvPicPr>
          <p:cNvPr id="3077" name="Picture 5" descr="E:\ГРЕБЕНЬ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14818"/>
            <a:ext cx="3302005" cy="2476504"/>
          </a:xfrm>
          <a:prstGeom prst="rect">
            <a:avLst/>
          </a:prstGeom>
          <a:noFill/>
        </p:spPr>
      </p:pic>
      <p:pic>
        <p:nvPicPr>
          <p:cNvPr id="3078" name="Picture 6" descr="E:\ГРЕЕБЕНЬ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85728"/>
            <a:ext cx="2846394" cy="249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2127108" cy="758952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Норка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E:\НО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268381" cy="5691174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230065" cy="399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Снег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зимний                                       весенний</a:t>
            </a:r>
            <a:endParaRPr lang="ru-RU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1500174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последний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2357430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искристый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1928802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мокрый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2786058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колючий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3214686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грязный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364331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пушистый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714744" y="4071942"/>
            <a:ext cx="203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серебристый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450057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мягкий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9058" y="485776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рыхлый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71934" y="5286388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белый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000496" y="5643578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свежий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6000768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ПОМИД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6438618" cy="5000660"/>
          </a:xfrm>
          <a:prstGeom prst="rect">
            <a:avLst/>
          </a:prstGeom>
          <a:noFill/>
        </p:spPr>
      </p:pic>
      <p:pic>
        <p:nvPicPr>
          <p:cNvPr id="5123" name="Picture 3" descr="E:\ОГУР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8363473" cy="5143536"/>
          </a:xfrm>
          <a:prstGeom prst="rect">
            <a:avLst/>
          </a:prstGeom>
          <a:noFill/>
        </p:spPr>
      </p:pic>
      <p:pic>
        <p:nvPicPr>
          <p:cNvPr id="5124" name="Picture 4" descr="E:\ЛИМ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8604"/>
            <a:ext cx="6786610" cy="6135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1071546"/>
            <a:ext cx="23054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 smtClean="0"/>
              <a:t>жадный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трусливый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хитрая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пушистая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неуклюжий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рогатый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колючий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ядовитая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1071546"/>
            <a:ext cx="1651414" cy="5548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 smtClean="0"/>
              <a:t>олень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медведь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ёж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змея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лиса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заяц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стоит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белка</a:t>
            </a:r>
            <a:endParaRPr lang="ru-RU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1000108"/>
            <a:ext cx="1651414" cy="5548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000" dirty="0" smtClean="0">
                <a:solidFill>
                  <a:srgbClr val="FF0000"/>
                </a:solidFill>
              </a:rPr>
              <a:t>стоит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заяц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лиса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белка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медведь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олень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ёж</a:t>
            </a:r>
          </a:p>
          <a:p>
            <a:pPr>
              <a:lnSpc>
                <a:spcPct val="150000"/>
              </a:lnSpc>
            </a:pPr>
            <a:r>
              <a:rPr lang="ru-RU" sz="3000" dirty="0" smtClean="0"/>
              <a:t>змея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</TotalTime>
  <Words>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Какую роль в речи выполняют  имена прилагательные?</vt:lpstr>
      <vt:lpstr>Слайд 2</vt:lpstr>
      <vt:lpstr>Ручка </vt:lpstr>
      <vt:lpstr>Коса</vt:lpstr>
      <vt:lpstr>Гребень</vt:lpstr>
      <vt:lpstr>Норка</vt:lpstr>
      <vt:lpstr>Снег зимний                                       весенний</vt:lpstr>
      <vt:lpstr>Слайд 8</vt:lpstr>
      <vt:lpstr>Слайд 9</vt:lpstr>
      <vt:lpstr>Вывод: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Буянкина Анна</dc:creator>
  <cp:lastModifiedBy>Буянкина Анна</cp:lastModifiedBy>
  <cp:revision>15</cp:revision>
  <dcterms:created xsi:type="dcterms:W3CDTF">2009-01-27T11:40:09Z</dcterms:created>
  <dcterms:modified xsi:type="dcterms:W3CDTF">2009-01-28T11:02:28Z</dcterms:modified>
</cp:coreProperties>
</file>