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7" r:id="rId2"/>
    <p:sldId id="258" r:id="rId3"/>
    <p:sldId id="274" r:id="rId4"/>
    <p:sldId id="275" r:id="rId5"/>
    <p:sldId id="266" r:id="rId6"/>
    <p:sldId id="265" r:id="rId7"/>
    <p:sldId id="267" r:id="rId8"/>
    <p:sldId id="268" r:id="rId9"/>
    <p:sldId id="270" r:id="rId10"/>
    <p:sldId id="272" r:id="rId11"/>
    <p:sldId id="273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044" autoAdjust="0"/>
    <p:restoredTop sz="94660"/>
  </p:normalViewPr>
  <p:slideViewPr>
    <p:cSldViewPr>
      <p:cViewPr varScale="1">
        <p:scale>
          <a:sx n="62" d="100"/>
          <a:sy n="62" d="100"/>
        </p:scale>
        <p:origin x="-3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AF463A-BC7C-46EE-9F1E-7F377CCA4891}" type="datetimeFigureOut">
              <a:rPr lang="en-US" smtClean="0"/>
              <a:pPr/>
              <a:t>1/20/2009</a:t>
            </a:fld>
            <a:endParaRPr lang="en-US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utoUpdateAnimBg="0"/>
      <p:bldP spid="9" grpId="0" build="p" autoUpdateAnimBg="0" advAuto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1/20/2009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1/20/2009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1/20/2009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AF463A-BC7C-46EE-9F1E-7F377CCA4891}" type="datetimeFigureOut">
              <a:rPr lang="en-US" smtClean="0"/>
              <a:pPr/>
              <a:t>1/20/2009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1/20/2009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1/20/2009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1/20/2009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1/20/2009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AF463A-BC7C-46EE-9F1E-7F377CCA4891}" type="datetimeFigureOut">
              <a:rPr lang="en-US" smtClean="0"/>
              <a:pPr/>
              <a:t>1/20/2009</a:t>
            </a:fld>
            <a:endParaRPr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AF463A-BC7C-46EE-9F1E-7F377CCA4891}" type="datetimeFigureOut">
              <a:rPr lang="en-US" smtClean="0"/>
              <a:pPr/>
              <a:t>1/20/2009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1/20/2009</a:t>
            </a:fld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29000" y="609600"/>
            <a:ext cx="18646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Тема: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66800" y="2514600"/>
            <a:ext cx="703429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« Умножение двузначного </a:t>
            </a:r>
          </a:p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числа на однозначное»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09600" y="685800"/>
            <a:ext cx="76418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ДОМАШНЕЕ ЗАДАНИЕ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1752600" y="2057400"/>
            <a:ext cx="914400" cy="10668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1752600" y="3581400"/>
            <a:ext cx="914400" cy="990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7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52" name="AutoShape 4"/>
          <p:cNvSpPr>
            <a:spLocks noChangeArrowheads="1"/>
          </p:cNvSpPr>
          <p:nvPr/>
        </p:nvSpPr>
        <p:spPr bwMode="auto">
          <a:xfrm>
            <a:off x="1600200" y="5105400"/>
            <a:ext cx="1066800" cy="10668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886200" y="2286000"/>
            <a:ext cx="495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Monotype Corsiva" pitchFamily="66" charset="0"/>
              </a:rPr>
              <a:t>Стр.  73  № 3, №6. </a:t>
            </a:r>
            <a:endParaRPr lang="ru-RU" sz="4000" b="1" dirty="0">
              <a:latin typeface="Monotype Corsiva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86200" y="3657600"/>
            <a:ext cx="434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Monotype Corsiva" pitchFamily="66" charset="0"/>
              </a:rPr>
              <a:t>Стр.  73   №4, №5.  </a:t>
            </a:r>
            <a:endParaRPr lang="ru-RU" sz="4000" b="1" dirty="0">
              <a:latin typeface="Monotype Corsiva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62400" y="5257800"/>
            <a:ext cx="434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Monotype Corsiva" pitchFamily="66" charset="0"/>
              </a:rPr>
              <a:t>Стр.  73 № 8. </a:t>
            </a:r>
            <a:endParaRPr lang="ru-RU" sz="4000" b="1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76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2765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2765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nimBg="1"/>
      <p:bldP spid="27651" grpId="0" animBg="1"/>
      <p:bldP spid="27652" grpId="0" animBg="1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5800" y="4495800"/>
            <a:ext cx="7994176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2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F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Молодцы!</a:t>
            </a:r>
            <a:endParaRPr lang="ru-RU" sz="120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00B0F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Picture 3" descr="C:\Documents and Settings\Семья\Рабочий стол\мама\картинки\праздник\SMAN019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533400"/>
            <a:ext cx="1664716" cy="2209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87  E" pathEditMode="relative" ptsTypes="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9" name="Picture 3" descr="C:\Documents and Settings\Семья\Рабочий стол\мама\картинки\праздник\SMAN019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1981200"/>
            <a:ext cx="2133600" cy="2832212"/>
          </a:xfrm>
          <a:prstGeom prst="rect">
            <a:avLst/>
          </a:prstGeom>
          <a:noFill/>
        </p:spPr>
      </p:pic>
      <p:sp>
        <p:nvSpPr>
          <p:cNvPr id="9" name="Солнце 8"/>
          <p:cNvSpPr/>
          <p:nvPr/>
        </p:nvSpPr>
        <p:spPr>
          <a:xfrm>
            <a:off x="990600" y="2667000"/>
            <a:ext cx="1981200" cy="1828800"/>
          </a:xfrm>
          <a:prstGeom prst="su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олнце 9"/>
          <p:cNvSpPr/>
          <p:nvPr/>
        </p:nvSpPr>
        <p:spPr>
          <a:xfrm>
            <a:off x="1524000" y="4648200"/>
            <a:ext cx="1981200" cy="1676400"/>
          </a:xfrm>
          <a:prstGeom prst="su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олнце 10"/>
          <p:cNvSpPr/>
          <p:nvPr/>
        </p:nvSpPr>
        <p:spPr>
          <a:xfrm>
            <a:off x="3886200" y="4800600"/>
            <a:ext cx="1905000" cy="1752600"/>
          </a:xfrm>
          <a:prstGeom prst="su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олнце 11"/>
          <p:cNvSpPr/>
          <p:nvPr/>
        </p:nvSpPr>
        <p:spPr>
          <a:xfrm>
            <a:off x="5791200" y="4038600"/>
            <a:ext cx="1828800" cy="1676400"/>
          </a:xfrm>
          <a:prstGeom prst="su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олнце 12"/>
          <p:cNvSpPr/>
          <p:nvPr/>
        </p:nvSpPr>
        <p:spPr>
          <a:xfrm>
            <a:off x="6400800" y="2286000"/>
            <a:ext cx="1828800" cy="1676400"/>
          </a:xfrm>
          <a:prstGeom prst="su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олнце 13"/>
          <p:cNvSpPr/>
          <p:nvPr/>
        </p:nvSpPr>
        <p:spPr>
          <a:xfrm>
            <a:off x="3505200" y="0"/>
            <a:ext cx="1905000" cy="1828800"/>
          </a:xfrm>
          <a:prstGeom prst="su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олнце 14"/>
          <p:cNvSpPr/>
          <p:nvPr/>
        </p:nvSpPr>
        <p:spPr>
          <a:xfrm>
            <a:off x="5638800" y="457200"/>
            <a:ext cx="1981200" cy="1752600"/>
          </a:xfrm>
          <a:prstGeom prst="su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олнце 15"/>
          <p:cNvSpPr/>
          <p:nvPr/>
        </p:nvSpPr>
        <p:spPr>
          <a:xfrm>
            <a:off x="1295400" y="838200"/>
            <a:ext cx="1905000" cy="1752600"/>
          </a:xfrm>
          <a:prstGeom prst="su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752600" y="1219200"/>
            <a:ext cx="106679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40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962400" y="381000"/>
            <a:ext cx="10668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31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057400" y="5029200"/>
            <a:ext cx="9509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70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447800" y="3124200"/>
            <a:ext cx="9906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172200" y="838200"/>
            <a:ext cx="9509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67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343400" y="5181600"/>
            <a:ext cx="10668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58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248400" y="4343400"/>
            <a:ext cx="9906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9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705600" y="2667000"/>
            <a:ext cx="117950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10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0" grpId="0"/>
      <p:bldP spid="22" grpId="0"/>
      <p:bldP spid="22" grpId="1"/>
      <p:bldP spid="23" grpId="0"/>
      <p:bldP spid="24" grpId="0"/>
      <p:bldP spid="25" grpId="0"/>
      <p:bldP spid="25" grpId="1"/>
      <p:bldP spid="26" grpId="0"/>
      <p:bldP spid="26" grpId="1"/>
      <p:bldP spid="27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Выноска-облако 16"/>
          <p:cNvSpPr/>
          <p:nvPr/>
        </p:nvSpPr>
        <p:spPr>
          <a:xfrm rot="16384866">
            <a:off x="3997619" y="2195159"/>
            <a:ext cx="2732400" cy="321922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57200" y="457200"/>
            <a:ext cx="8458200" cy="14478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838200" y="838200"/>
            <a:ext cx="769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7   5       18    3       8    4     12     8      9    8     16    5</a:t>
            </a:r>
            <a:endParaRPr lang="ru-RU" sz="2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66800" y="457200"/>
            <a:ext cx="3273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86200" y="457200"/>
            <a:ext cx="3273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4600" y="457200"/>
            <a:ext cx="3273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00800" y="457200"/>
            <a:ext cx="3273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772400" y="381000"/>
            <a:ext cx="3273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81600" y="457200"/>
            <a:ext cx="3273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62000" y="2590800"/>
            <a:ext cx="2667000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 algn="ctr">
              <a:buAutoNum type="arabicPlain" startAt="18"/>
            </a:pPr>
            <a:r>
              <a:rPr lang="ru-RU" sz="6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3</a:t>
            </a:r>
          </a:p>
          <a:p>
            <a:pPr marL="914400" indent="-914400" algn="ctr">
              <a:buAutoNum type="arabicPlain" startAt="12"/>
            </a:pPr>
            <a:r>
              <a:rPr lang="ru-RU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8</a:t>
            </a:r>
          </a:p>
          <a:p>
            <a:pPr marL="914400" indent="-914400" algn="ctr"/>
            <a:r>
              <a:rPr lang="ru-RU" sz="6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16    5</a:t>
            </a:r>
            <a:endParaRPr lang="ru-RU" sz="6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057400" y="3276600"/>
            <a:ext cx="3273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057400" y="2438400"/>
            <a:ext cx="3273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057400" y="4191000"/>
            <a:ext cx="3273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352800" y="2133600"/>
            <a:ext cx="2667000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?</a:t>
            </a:r>
            <a:endParaRPr lang="ru-RU" sz="20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6" name="Picture 3" descr="C:\Documents and Settings\Семья\Рабочий стол\мама\картинки\праздник\SMAN019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1800" y="3810000"/>
            <a:ext cx="1894332" cy="251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1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Documents and Settings\Семья\Рабочий стол\мама\картинки\праздник\SMAN019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304800"/>
            <a:ext cx="1295400" cy="1719557"/>
          </a:xfrm>
          <a:prstGeom prst="rect">
            <a:avLst/>
          </a:prstGeom>
          <a:noFill/>
        </p:spPr>
      </p:pic>
      <p:sp>
        <p:nvSpPr>
          <p:cNvPr id="6" name="Скругленный прямоугольник 5"/>
          <p:cNvSpPr/>
          <p:nvPr/>
        </p:nvSpPr>
        <p:spPr>
          <a:xfrm>
            <a:off x="609600" y="685800"/>
            <a:ext cx="4953000" cy="11430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838200" y="914400"/>
            <a:ext cx="457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18   3=18+18+18=</a:t>
            </a:r>
            <a:endParaRPr lang="ru-RU" sz="4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0" y="609600"/>
            <a:ext cx="381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09600" y="2133600"/>
            <a:ext cx="8001000" cy="11430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609600" y="2286000"/>
            <a:ext cx="8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18   3=(9+5+4)   3=9  3+5  3+4  3=</a:t>
            </a:r>
            <a:endParaRPr lang="ru-RU" sz="40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295400" y="1981200"/>
            <a:ext cx="381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477000" y="1981200"/>
            <a:ext cx="381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334000" y="1981200"/>
            <a:ext cx="381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620000" y="1981200"/>
            <a:ext cx="381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114800" y="1981200"/>
            <a:ext cx="381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85800" y="3429000"/>
            <a:ext cx="6629400" cy="12192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38200" y="3657600"/>
            <a:ext cx="647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18  3=(9+9)   3=9   3+9   3=</a:t>
            </a:r>
            <a:endParaRPr lang="ru-RU" sz="40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524000" y="3352800"/>
            <a:ext cx="381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657600" y="3352800"/>
            <a:ext cx="381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876800" y="3352800"/>
            <a:ext cx="381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172200" y="3276600"/>
            <a:ext cx="381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85800" y="5029200"/>
            <a:ext cx="7772400" cy="12192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990600" y="5257801"/>
            <a:ext cx="7543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18   3=(10+8)   3=10   3+8   3=</a:t>
            </a:r>
          </a:p>
          <a:p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1676400" y="4953000"/>
            <a:ext cx="381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191000" y="4953000"/>
            <a:ext cx="381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715000" y="4953000"/>
            <a:ext cx="381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7010400" y="4953000"/>
            <a:ext cx="381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743200" y="457200"/>
            <a:ext cx="3429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Вывод: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533400" y="838200"/>
            <a:ext cx="7924800" cy="5562600"/>
          </a:xfrm>
          <a:prstGeom prst="horizontalScroll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524000" y="1676400"/>
            <a:ext cx="6705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Monotype Corsiva" pitchFamily="66" charset="0"/>
                <a:cs typeface="Times New Roman" pitchFamily="18" charset="0"/>
              </a:rPr>
              <a:t>Чтобы умножить двузначное число на однозначное , нужно  представить число в виде суммы  разрядных слагаемых, а затем найти значение полученных выражений., используя распределительный закон умножения.</a:t>
            </a:r>
            <a:endParaRPr lang="ru-RU" sz="3600" b="1" dirty="0">
              <a:latin typeface="Monotype Corsiva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81200" y="685800"/>
            <a:ext cx="5486400" cy="9144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ФИЗМИНУТКА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295400" y="2057400"/>
          <a:ext cx="4419600" cy="4038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200"/>
                <a:gridCol w="1473200"/>
                <a:gridCol w="1473200"/>
              </a:tblGrid>
              <a:tr h="116932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143463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143463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pic>
        <p:nvPicPr>
          <p:cNvPr id="6" name="Picture 6" descr="http://media5.picsearch.com/is?wMO8laBSHYUxOLw5ybzHXbP70oc-BwSTRbRsOv4fpZ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3200400"/>
            <a:ext cx="1600200" cy="1447800"/>
          </a:xfrm>
          <a:prstGeom prst="rect">
            <a:avLst/>
          </a:prstGeom>
          <a:noFill/>
        </p:spPr>
      </p:pic>
      <p:pic>
        <p:nvPicPr>
          <p:cNvPr id="7" name="Picture 3" descr="C:\Documents and Settings\Семья\Рабочий стол\мама\картинки\праздник\SMAN019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2590800"/>
            <a:ext cx="1894332" cy="251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Солнце 20"/>
          <p:cNvSpPr/>
          <p:nvPr/>
        </p:nvSpPr>
        <p:spPr>
          <a:xfrm>
            <a:off x="5105400" y="2209800"/>
            <a:ext cx="3429000" cy="3276600"/>
          </a:xfrm>
          <a:prstGeom prst="su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олнце 19"/>
          <p:cNvSpPr/>
          <p:nvPr/>
        </p:nvSpPr>
        <p:spPr>
          <a:xfrm>
            <a:off x="228600" y="2286000"/>
            <a:ext cx="3124200" cy="3200400"/>
          </a:xfrm>
          <a:prstGeom prst="su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8153400" cy="5410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90600" y="533400"/>
            <a:ext cx="6996402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«Пчелиный улей».</a:t>
            </a:r>
          </a:p>
        </p:txBody>
      </p:sp>
      <p:sp>
        <p:nvSpPr>
          <p:cNvPr id="7" name="Штриховая стрелка вправо 6"/>
          <p:cNvSpPr/>
          <p:nvPr/>
        </p:nvSpPr>
        <p:spPr>
          <a:xfrm>
            <a:off x="3581400" y="3048000"/>
            <a:ext cx="1371600" cy="609600"/>
          </a:xfrm>
          <a:prstGeom prst="striped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Штриховая стрелка вправо 7"/>
          <p:cNvSpPr/>
          <p:nvPr/>
        </p:nvSpPr>
        <p:spPr>
          <a:xfrm rot="10800000">
            <a:off x="3505200" y="3733800"/>
            <a:ext cx="1371600" cy="609600"/>
          </a:xfrm>
          <a:prstGeom prst="striped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990600" y="3352800"/>
            <a:ext cx="190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12  8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43600" y="3352800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16   5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752600" y="3200400"/>
            <a:ext cx="3273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781800" y="3200400"/>
            <a:ext cx="3273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Горизонтальный свиток 2"/>
          <p:cNvSpPr/>
          <p:nvPr/>
        </p:nvSpPr>
        <p:spPr>
          <a:xfrm>
            <a:off x="533400" y="2743200"/>
            <a:ext cx="8229600" cy="3810000"/>
          </a:xfrm>
          <a:prstGeom prst="horizontalScroll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295400" y="3276600"/>
            <a:ext cx="71628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dirty="0" smtClean="0">
                <a:latin typeface="Monotype Corsiva" pitchFamily="66" charset="0"/>
                <a:cs typeface="Times New Roman" pitchFamily="18" charset="0"/>
              </a:rPr>
              <a:t>На каждое из трёх окон дети поставили 7 бегоний и 5фиалок.Сколько цветов всего украшают окна класса?</a:t>
            </a:r>
            <a:endParaRPr lang="ru-RU" sz="4000" b="1" dirty="0" smtClean="0">
              <a:latin typeface="Monotype Corsiva" pitchFamily="66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3600" b="1" dirty="0" smtClean="0">
              <a:latin typeface="Monotype Corsiva" pitchFamily="66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600" b="1" dirty="0" smtClean="0">
              <a:latin typeface="Monotype Corsiva" pitchFamily="66" charset="0"/>
            </a:endParaRPr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590800" y="304800"/>
            <a:ext cx="37338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ЗАДАЧА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052" name="Picture 4" descr="http://media4.picsearch.com/is?yQxYrhHhgWYJqCW75-XwxkXWZ5hOfpibzfxI5MJcQb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295400"/>
            <a:ext cx="1600200" cy="1600201"/>
          </a:xfrm>
          <a:prstGeom prst="rect">
            <a:avLst/>
          </a:prstGeom>
          <a:noFill/>
        </p:spPr>
      </p:pic>
      <p:pic>
        <p:nvPicPr>
          <p:cNvPr id="9" name="Picture 4" descr="http://media4.picsearch.com/is?yQxYrhHhgWYJqCW75-XwxkXWZ5hOfpibzfxI5MJcQb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1295400"/>
            <a:ext cx="1600200" cy="1600201"/>
          </a:xfrm>
          <a:prstGeom prst="rect">
            <a:avLst/>
          </a:prstGeom>
          <a:noFill/>
        </p:spPr>
      </p:pic>
      <p:pic>
        <p:nvPicPr>
          <p:cNvPr id="10" name="Picture 4" descr="http://media4.picsearch.com/is?yQxYrhHhgWYJqCW75-XwxkXWZ5hOfpibzfxI5MJcQb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1295400"/>
            <a:ext cx="1600200" cy="16002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" y="533400"/>
            <a:ext cx="794954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ЗАКОНЧИ  ПРЕДЛОЖЕНИЕ</a:t>
            </a:r>
            <a:endParaRPr lang="ru-RU" sz="48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1676400"/>
            <a:ext cx="662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B0F0"/>
                </a:solidFill>
                <a:latin typeface="Monotype Corsiva" pitchFamily="66" charset="0"/>
              </a:rPr>
              <a:t>Мне понравилось…</a:t>
            </a:r>
            <a:endParaRPr lang="ru-RU" sz="4800" b="1" dirty="0">
              <a:solidFill>
                <a:srgbClr val="00B0F0"/>
              </a:solidFill>
              <a:latin typeface="Monotype Corsiva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3733800"/>
            <a:ext cx="609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B0F0"/>
                </a:solidFill>
                <a:latin typeface="Monotype Corsiva" pitchFamily="66" charset="0"/>
              </a:rPr>
              <a:t>Интересным было…</a:t>
            </a:r>
            <a:endParaRPr lang="ru-RU" sz="4800" b="1" dirty="0">
              <a:solidFill>
                <a:srgbClr val="00B0F0"/>
              </a:solidFill>
              <a:latin typeface="Monotype Corsiva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2667000"/>
            <a:ext cx="594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B0F0"/>
                </a:solidFill>
                <a:latin typeface="Monotype Corsiva" pitchFamily="66" charset="0"/>
              </a:rPr>
              <a:t>Мне бы хотелось…</a:t>
            </a:r>
            <a:endParaRPr lang="ru-RU" sz="4800" b="1" dirty="0">
              <a:solidFill>
                <a:srgbClr val="00B0F0"/>
              </a:solidFill>
              <a:latin typeface="Monotype Corsiva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480060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B0F0"/>
                </a:solidFill>
                <a:latin typeface="Monotype Corsiva" pitchFamily="66" charset="0"/>
              </a:rPr>
              <a:t> Трудным было…</a:t>
            </a:r>
            <a:endParaRPr lang="ru-RU" sz="4800" b="1" dirty="0">
              <a:solidFill>
                <a:srgbClr val="00B0F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  <p:bldP spid="6" grpId="0"/>
      <p:bldP spid="7" grpId="0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613</TotalTime>
  <Words>195</Words>
  <PresentationFormat>Экран (4:3)</PresentationFormat>
  <Paragraphs>65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Литейная</vt:lpstr>
      <vt:lpstr>Слайд 1</vt:lpstr>
      <vt:lpstr>Слайд 2</vt:lpstr>
      <vt:lpstr>Слайд 3</vt:lpstr>
      <vt:lpstr>Слайд 4</vt:lpstr>
      <vt:lpstr>Слайд 5</vt:lpstr>
      <vt:lpstr>Слайд 6</vt:lpstr>
      <vt:lpstr>        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XP</cp:lastModifiedBy>
  <cp:revision>70</cp:revision>
  <dcterms:modified xsi:type="dcterms:W3CDTF">2009-01-20T13:55:57Z</dcterms:modified>
</cp:coreProperties>
</file>