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B79B9C-73B7-466F-9BC7-0D9529312A81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A5D82B-F954-4DFD-B973-9BCCF8D23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Клуб «Наши открытия»</a:t>
            </a:r>
            <a:endParaRPr lang="ru-RU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14554"/>
            <a:ext cx="8043890" cy="3214711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«Учёные»</a:t>
            </a:r>
          </a:p>
          <a:p>
            <a:pPr algn="ctr">
              <a:buFont typeface="Wingdings" pitchFamily="2" charset="2"/>
              <a:buChar char="v"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«Исследователи»</a:t>
            </a:r>
          </a:p>
          <a:p>
            <a:pPr algn="ctr">
              <a:buFont typeface="Wingdings" pitchFamily="2" charset="2"/>
              <a:buChar char="v"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«Первооткрыватели»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 advTm="91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4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4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хотим узнать?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1. Из чего состоит почва?</a:t>
            </a:r>
          </a:p>
          <a:p>
            <a:pPr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2. Какие бывают почвы?</a:t>
            </a:r>
          </a:p>
          <a:p>
            <a:pPr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3. Почему землю называют кормилицей?</a:t>
            </a:r>
          </a:p>
          <a:p>
            <a:pPr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4. Как охранять почвы?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 advTm="110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хотим узнать?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514350" indent="-514350">
              <a:buNone/>
            </a:pPr>
            <a:r>
              <a:rPr lang="ru-RU" sz="6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1. Из чего состоит почва?</a:t>
            </a:r>
            <a:endParaRPr lang="ru-RU" sz="6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329114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857884" y="3143248"/>
            <a:ext cx="1428760" cy="1285884"/>
          </a:xfrm>
          <a:prstGeom prst="ellipse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ПОЧВА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7686" y="1571612"/>
            <a:ext cx="1071570" cy="785818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воздух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43834" y="1643050"/>
            <a:ext cx="1071570" cy="785818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соли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5357826"/>
            <a:ext cx="1071570" cy="785818"/>
          </a:xfrm>
          <a:prstGeom prst="round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глина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57686" y="5357826"/>
            <a:ext cx="1071570" cy="785818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песок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57686" y="3357562"/>
            <a:ext cx="1071570" cy="785818"/>
          </a:xfrm>
          <a:prstGeom prst="round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вода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43834" y="3357562"/>
            <a:ext cx="1071570" cy="785818"/>
          </a:xfrm>
          <a:prstGeom prst="round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гумус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5429256" y="3643314"/>
            <a:ext cx="428628" cy="28575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 rot="10800000">
            <a:off x="7286644" y="3714752"/>
            <a:ext cx="357190" cy="214314"/>
          </a:xfrm>
          <a:prstGeom prst="lef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8472212">
            <a:off x="5573579" y="2218857"/>
            <a:ext cx="357190" cy="116031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3094646">
            <a:off x="7161937" y="2284548"/>
            <a:ext cx="357190" cy="111578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9319452">
            <a:off x="7106015" y="4205528"/>
            <a:ext cx="357190" cy="1346593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2091990">
            <a:off x="5616330" y="4209206"/>
            <a:ext cx="357190" cy="1328818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194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8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8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8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8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8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800"/>
                            </p:stCondLst>
                            <p:childTnLst>
                              <p:par>
                                <p:cTn id="7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200"/>
                            </p:stCondLst>
                            <p:childTnLst>
                              <p:par>
                                <p:cTn id="8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200"/>
                            </p:stCondLst>
                            <p:childTnLst>
                              <p:par>
                                <p:cTn id="8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хотим узнать?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514350" indent="-514350">
              <a:buNone/>
            </a:pPr>
            <a:r>
              <a:rPr lang="ru-RU" sz="6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2. Какие бывают почвы?</a:t>
            </a:r>
            <a:endParaRPr lang="ru-RU" sz="6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000" dirty="0" smtClean="0"/>
              <a:t> чернозёмы;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/>
              <a:t>тундровые;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/>
              <a:t> </a:t>
            </a:r>
            <a:r>
              <a:rPr lang="ru-RU" sz="4000" dirty="0" smtClean="0"/>
              <a:t>подзолистые;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/>
              <a:t> </a:t>
            </a:r>
            <a:r>
              <a:rPr lang="ru-RU" sz="4000" dirty="0" smtClean="0"/>
              <a:t>серые лесные.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Tm="22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хотим узнать?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600200"/>
            <a:ext cx="4500594" cy="5043510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3. Почему землю называют </a:t>
            </a:r>
            <a:r>
              <a:rPr lang="ru-RU" sz="60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кормили-цей</a:t>
            </a: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?</a:t>
            </a:r>
            <a:endParaRPr lang="ru-RU" sz="6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Земля-кормилица. Она кормит людей. На ней растут растения, которые человек употребляет в пищу.</a:t>
            </a:r>
            <a:endParaRPr lang="ru-RU" sz="3600" dirty="0"/>
          </a:p>
        </p:txBody>
      </p:sp>
    </p:spTree>
  </p:cSld>
  <p:clrMapOvr>
    <a:masterClrMapping/>
  </p:clrMapOvr>
  <p:transition advTm="55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мы хотим узнать?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4. Как охранять почвы?</a:t>
            </a:r>
            <a:endParaRPr lang="ru-RU" sz="6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высаживание полезащитных лесных полос;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с</a:t>
            </a:r>
            <a:r>
              <a:rPr lang="ru-RU" dirty="0" smtClean="0"/>
              <a:t>негозадержание;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п</a:t>
            </a:r>
            <a:r>
              <a:rPr lang="ru-RU" dirty="0" smtClean="0"/>
              <a:t>равильное распахивание земель;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умеренное применение удобрений и ядохимикатов;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умеренное орошение.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137</TotalTime>
  <Words>152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Клуб «Наши открытия»</vt:lpstr>
      <vt:lpstr>Что мы хотим узнать?</vt:lpstr>
      <vt:lpstr>Что мы хотим узнать?</vt:lpstr>
      <vt:lpstr>Что мы хотим узнать?</vt:lpstr>
      <vt:lpstr>Что мы хотим узнать?</vt:lpstr>
      <vt:lpstr>Что мы хотим узнать?</vt:lpstr>
    </vt:vector>
  </TitlesOfParts>
  <Company>ОАО "Компания ЮНИМИЛК"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Евграфов Сергей Владимирович</dc:creator>
  <cp:lastModifiedBy>Евграфов Сергей Владимирович</cp:lastModifiedBy>
  <cp:revision>12</cp:revision>
  <dcterms:created xsi:type="dcterms:W3CDTF">2008-11-11T17:57:07Z</dcterms:created>
  <dcterms:modified xsi:type="dcterms:W3CDTF">2009-01-28T17:32:04Z</dcterms:modified>
</cp:coreProperties>
</file>