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697" r:id="rId2"/>
  </p:sldMasterIdLst>
  <p:handoutMasterIdLst>
    <p:handoutMasterId r:id="rId32"/>
  </p:handoutMasterIdLst>
  <p:sldIdLst>
    <p:sldId id="287" r:id="rId3"/>
    <p:sldId id="288" r:id="rId4"/>
    <p:sldId id="257" r:id="rId5"/>
    <p:sldId id="258" r:id="rId6"/>
    <p:sldId id="260" r:id="rId7"/>
    <p:sldId id="261" r:id="rId8"/>
    <p:sldId id="273" r:id="rId9"/>
    <p:sldId id="262" r:id="rId10"/>
    <p:sldId id="263" r:id="rId11"/>
    <p:sldId id="274" r:id="rId12"/>
    <p:sldId id="266" r:id="rId13"/>
    <p:sldId id="267" r:id="rId14"/>
    <p:sldId id="268" r:id="rId15"/>
    <p:sldId id="279" r:id="rId16"/>
    <p:sldId id="289" r:id="rId17"/>
    <p:sldId id="290" r:id="rId18"/>
    <p:sldId id="291" r:id="rId19"/>
    <p:sldId id="285" r:id="rId20"/>
    <p:sldId id="280" r:id="rId21"/>
    <p:sldId id="281" r:id="rId22"/>
    <p:sldId id="282" r:id="rId23"/>
    <p:sldId id="283" r:id="rId24"/>
    <p:sldId id="284" r:id="rId25"/>
    <p:sldId id="269" r:id="rId26"/>
    <p:sldId id="270" r:id="rId27"/>
    <p:sldId id="277" r:id="rId28"/>
    <p:sldId id="271" r:id="rId29"/>
    <p:sldId id="278" r:id="rId30"/>
    <p:sldId id="286" r:id="rId31"/>
  </p:sldIdLst>
  <p:sldSz cx="9144000" cy="6858000" type="screen4x3"/>
  <p:notesSz cx="685800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800000"/>
    <a:srgbClr val="EB2F09"/>
    <a:srgbClr val="A80000"/>
    <a:srgbClr val="500000"/>
    <a:srgbClr val="3399FF"/>
    <a:srgbClr val="0066FF"/>
    <a:srgbClr val="008000"/>
    <a:srgbClr val="FFFF00"/>
    <a:srgbClr val="800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6875" autoAdjust="0"/>
  </p:normalViewPr>
  <p:slideViewPr>
    <p:cSldViewPr>
      <p:cViewPr>
        <p:scale>
          <a:sx n="66" d="100"/>
          <a:sy n="66" d="100"/>
        </p:scale>
        <p:origin x="-120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1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6678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1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46678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1C90BDC-4176-4700-B140-2C6C6D7305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9550" y="2967038"/>
            <a:ext cx="629602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E4AD05-BD07-4ED8-ABC6-68E585B043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692BE-0D10-46E5-96B7-9BB744C689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1925"/>
            <a:ext cx="2057400" cy="5822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1925"/>
            <a:ext cx="6019800" cy="5822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A94B1-5249-4902-8322-CC3EAC126C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1925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52625"/>
            <a:ext cx="4038600" cy="4032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52625"/>
            <a:ext cx="4038600" cy="1939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44950"/>
            <a:ext cx="4038600" cy="1939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AD99D-9194-4046-9AC9-7AF4CBAFD0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161925"/>
            <a:ext cx="8229600" cy="58229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5F04C-F8AF-41BA-9754-2DC6C4E727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BD1D8-F0ED-454E-9CA0-5E63C4FF3D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A40A5-E49E-4C52-9358-275D45E5CA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DCC9F-3731-40F6-87C0-34C001E4D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CC186-47AF-49D7-9DDD-D91973A371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06977-077B-469E-BAA4-73C506B07A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94324-724E-484C-9EBD-2D42F904A2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072F0-084E-48B3-A1A1-2A09D515D3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B789E-5F0D-4994-99B2-9BC31E523C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8BA13-0FC9-4E4B-9C26-F16E30AC42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64671-E40A-479E-9ED8-5C874D8AE9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0F822-3353-44AC-BE77-1D3D5BB528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A2670-F1DB-4AC1-AA1C-B2FAB24C43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C9D01-8C09-4536-8E36-FF01363CD4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52625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52625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ED4CA-B772-43C3-BC35-FED34B3617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CDDFC-672A-4139-A62D-8C2603E1A6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DA30A-F0E9-4C70-91DD-37E1E6C614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7603A-5F05-4613-B2FA-186685CD77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168C3-D77B-4144-9E1E-B5DD5E3A9D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BAF8A-8101-426E-B470-4C345FCE18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19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52625"/>
            <a:ext cx="82296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373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373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250" y="6245225"/>
            <a:ext cx="53975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76DB12A-E229-47C9-94F7-4674E24C8E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F2D01F5-EF64-4292-9943-83F9CC1308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3.png"/><Relationship Id="rId26" Type="http://schemas.openxmlformats.org/officeDocument/2006/relationships/image" Target="../media/image61.jpeg"/><Relationship Id="rId3" Type="http://schemas.openxmlformats.org/officeDocument/2006/relationships/image" Target="../media/image39.jpeg"/><Relationship Id="rId21" Type="http://schemas.openxmlformats.org/officeDocument/2006/relationships/image" Target="../media/image56.jpeg"/><Relationship Id="rId7" Type="http://schemas.openxmlformats.org/officeDocument/2006/relationships/image" Target="../media/image43.png"/><Relationship Id="rId12" Type="http://schemas.openxmlformats.org/officeDocument/2006/relationships/image" Target="../media/image48.jpeg"/><Relationship Id="rId17" Type="http://schemas.openxmlformats.org/officeDocument/2006/relationships/image" Target="../media/image33.jpeg"/><Relationship Id="rId25" Type="http://schemas.openxmlformats.org/officeDocument/2006/relationships/image" Target="../media/image60.png"/><Relationship Id="rId2" Type="http://schemas.openxmlformats.org/officeDocument/2006/relationships/image" Target="../media/image38.jpeg"/><Relationship Id="rId16" Type="http://schemas.openxmlformats.org/officeDocument/2006/relationships/image" Target="../media/image52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24" Type="http://schemas.openxmlformats.org/officeDocument/2006/relationships/image" Target="../media/image59.jpe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23" Type="http://schemas.openxmlformats.org/officeDocument/2006/relationships/image" Target="../media/image58.jpeg"/><Relationship Id="rId10" Type="http://schemas.openxmlformats.org/officeDocument/2006/relationships/image" Target="../media/image46.png"/><Relationship Id="rId19" Type="http://schemas.openxmlformats.org/officeDocument/2006/relationships/image" Target="../media/image54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Relationship Id="rId22" Type="http://schemas.openxmlformats.org/officeDocument/2006/relationships/image" Target="../media/image57.png"/><Relationship Id="rId27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35.gif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image" Target="../media/image81.wmf"/><Relationship Id="rId18" Type="http://schemas.openxmlformats.org/officeDocument/2006/relationships/image" Target="../media/image86.wmf"/><Relationship Id="rId3" Type="http://schemas.openxmlformats.org/officeDocument/2006/relationships/image" Target="../media/image71.wmf"/><Relationship Id="rId7" Type="http://schemas.openxmlformats.org/officeDocument/2006/relationships/image" Target="../media/image75.wmf"/><Relationship Id="rId12" Type="http://schemas.openxmlformats.org/officeDocument/2006/relationships/image" Target="../media/image80.wmf"/><Relationship Id="rId17" Type="http://schemas.openxmlformats.org/officeDocument/2006/relationships/image" Target="../media/image85.wmf"/><Relationship Id="rId2" Type="http://schemas.openxmlformats.org/officeDocument/2006/relationships/image" Target="../media/image70.wmf"/><Relationship Id="rId16" Type="http://schemas.openxmlformats.org/officeDocument/2006/relationships/image" Target="../media/image84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wmf"/><Relationship Id="rId11" Type="http://schemas.openxmlformats.org/officeDocument/2006/relationships/image" Target="../media/image79.wmf"/><Relationship Id="rId5" Type="http://schemas.openxmlformats.org/officeDocument/2006/relationships/image" Target="../media/image73.wmf"/><Relationship Id="rId15" Type="http://schemas.openxmlformats.org/officeDocument/2006/relationships/image" Target="../media/image83.wmf"/><Relationship Id="rId10" Type="http://schemas.openxmlformats.org/officeDocument/2006/relationships/image" Target="../media/image78.wmf"/><Relationship Id="rId4" Type="http://schemas.openxmlformats.org/officeDocument/2006/relationships/image" Target="../media/image72.wmf"/><Relationship Id="rId9" Type="http://schemas.openxmlformats.org/officeDocument/2006/relationships/image" Target="../media/image77.wmf"/><Relationship Id="rId14" Type="http://schemas.openxmlformats.org/officeDocument/2006/relationships/image" Target="../media/image82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500042"/>
            <a:ext cx="6715172" cy="4929222"/>
          </a:xfrm>
          <a:solidFill>
            <a:schemeClr val="accent4">
              <a:lumMod val="60000"/>
              <a:lumOff val="40000"/>
              <a:alpha val="96000"/>
            </a:schemeClr>
          </a:solidFill>
        </p:spPr>
        <p:txBody>
          <a:bodyPr/>
          <a:lstStyle/>
          <a:p>
            <a:pPr algn="ctr"/>
            <a:r>
              <a:rPr lang="ru-RU" sz="48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</a:rPr>
              <a:t/>
            </a:r>
            <a:br>
              <a:rPr lang="ru-RU" sz="48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</a:rPr>
            </a:br>
            <a:r>
              <a:rPr lang="ru-RU" sz="48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</a:rPr>
              <a:t/>
            </a:r>
            <a:br>
              <a:rPr lang="ru-RU" sz="48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</a:rPr>
            </a:br>
            <a:r>
              <a:rPr lang="ru-RU" sz="48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</a:rPr>
              <a:t/>
            </a:r>
            <a:br>
              <a:rPr lang="ru-RU" sz="48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</a:rPr>
            </a:br>
            <a:r>
              <a:rPr lang="ru-RU" sz="4800" kern="10" dirty="0" smtClean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Impact"/>
              </a:rPr>
              <a:t>Профессия </a:t>
            </a:r>
            <a:br>
              <a:rPr lang="ru-RU" sz="4800" kern="10" dirty="0" smtClean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Impact"/>
              </a:rPr>
            </a:br>
            <a:r>
              <a:rPr lang="ru-RU" sz="4800" kern="10" dirty="0" smtClean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Impact"/>
              </a:rPr>
              <a:t>-</a:t>
            </a:r>
            <a:br>
              <a:rPr lang="ru-RU" sz="4800" kern="10" dirty="0" smtClean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Impact"/>
              </a:rPr>
            </a:br>
            <a:r>
              <a:rPr lang="ru-RU" sz="4800" kern="10" dirty="0" smtClean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Impact"/>
              </a:rPr>
              <a:t> водитель </a:t>
            </a:r>
            <a:br>
              <a:rPr lang="ru-RU" sz="4800" kern="10" dirty="0" smtClean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Impact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Внеклассное занятие для 3 класса</a:t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Учитель: Евдокимова Марина Александровна</a:t>
            </a:r>
            <a:endParaRPr lang="ru-RU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928662" y="642918"/>
            <a:ext cx="7429552" cy="132343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A8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ГОСУДАРСТВЕННОЕ ОБЩЕОБРАЗОВАТЕЛЬНОЕ УЧРЕЖДЕНИЕ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A8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A8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СРЕДНЯЯ ОБЩЕОБРАЗОВАТЕЛЬНАЯ ШКОЛА № 331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A8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A8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НЕВСКОГО АДМИНИСТРАТИВНОГО РАЙОНА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A8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ГОРОДА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A8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САНКТ-ПЕТЕРБУРГА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A8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A8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Picture 6" descr="C:\Documents and Settings\asus\Мои документы\Мои рисунки\знаки\21256069_Suzuki_Tw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1857364"/>
            <a:ext cx="1928826" cy="1269168"/>
          </a:xfrm>
          <a:prstGeom prst="flowChartAlternateProcess">
            <a:avLst/>
          </a:prstGeom>
          <a:noFill/>
          <a:effectLst>
            <a:outerShdw blurRad="508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103" name="Picture 7" descr="C:\Documents and Settings\asus\Мои документы\Мои рисунки\знаки\21238912_Nissan_MAR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000372"/>
            <a:ext cx="2080533" cy="128588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61925"/>
            <a:ext cx="8642350" cy="1611313"/>
          </a:xfrm>
          <a:noFill/>
        </p:spPr>
        <p:txBody>
          <a:bodyPr/>
          <a:lstStyle/>
          <a:p>
            <a:pPr eaLnBrk="1" hangingPunct="1"/>
            <a:r>
              <a:rPr lang="ru-RU" sz="2800" i="1" smtClean="0">
                <a:solidFill>
                  <a:schemeClr val="tx1"/>
                </a:solidFill>
                <a:latin typeface="Bookman Old Style" pitchFamily="18" charset="0"/>
              </a:rPr>
              <a:t>Вставь в план недостающие фрагменты, расположенные ниже, чтобы ты смог проехать по дороге вдоль реки.</a:t>
            </a:r>
          </a:p>
        </p:txBody>
      </p:sp>
      <p:pic>
        <p:nvPicPr>
          <p:cNvPr id="1310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47813" y="1989138"/>
            <a:ext cx="6337300" cy="4492625"/>
          </a:xfrm>
          <a:noFill/>
        </p:spPr>
      </p:pic>
      <p:pic>
        <p:nvPicPr>
          <p:cNvPr id="1310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7988" y="1989138"/>
            <a:ext cx="93503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1916113"/>
            <a:ext cx="1008063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8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3644900"/>
            <a:ext cx="90011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81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850" y="5589588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82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27988" y="5013325"/>
            <a:ext cx="91757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83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027988" y="3500438"/>
            <a:ext cx="9239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1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1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1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1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1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1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7012E-6 L -0.31302 -2.7012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8.97317E-7 L -0.2158 0.0363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" y="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7512E-6 L -0.40452 -0.0469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" y="-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96022E-6 L 0.23628 2.96022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69103E-6 L 0.13976 0.1625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" y="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95837E-6 L 0.23645 0.1290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" y="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7804150" cy="1009650"/>
          </a:xfrm>
        </p:spPr>
        <p:txBody>
          <a:bodyPr/>
          <a:lstStyle/>
          <a:p>
            <a:pPr algn="ctr" eaLnBrk="1" hangingPunct="1"/>
            <a:r>
              <a:rPr lang="ru-RU" sz="4400" smtClean="0">
                <a:solidFill>
                  <a:srgbClr val="00005C"/>
                </a:solidFill>
                <a:latin typeface="Bookman Old Style" pitchFamily="18" charset="0"/>
              </a:rPr>
              <a:t>Игра «Виды транспорта»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12875"/>
            <a:ext cx="8640763" cy="5256213"/>
          </a:xfrm>
          <a:solidFill>
            <a:srgbClr val="FFE4C9"/>
          </a:solidFill>
        </p:spPr>
        <p:txBody>
          <a:bodyPr/>
          <a:lstStyle/>
          <a:p>
            <a:pPr marL="92075" indent="-92075" eaLnBrk="1" hangingPunct="1">
              <a:lnSpc>
                <a:spcPct val="110000"/>
              </a:lnSpc>
              <a:buSzPct val="200000"/>
              <a:buFontTx/>
              <a:buBlip>
                <a:blip r:embed="rId2"/>
              </a:buBlip>
            </a:pPr>
            <a:r>
              <a:rPr lang="ru-RU" sz="3100" dirty="0" smtClean="0">
                <a:solidFill>
                  <a:srgbClr val="00005C"/>
                </a:solidFill>
                <a:latin typeface="Bookman Old Style" pitchFamily="18" charset="0"/>
              </a:rPr>
              <a:t>  </a:t>
            </a:r>
            <a:r>
              <a:rPr lang="ru-RU" sz="2800" dirty="0" smtClean="0">
                <a:solidFill>
                  <a:srgbClr val="00005C"/>
                </a:solidFill>
                <a:latin typeface="Bookman Old Style" pitchFamily="18" charset="0"/>
              </a:rPr>
              <a:t>Один из Вас, бросая кому-нибудь мячик, должен сказать, например, «воздушный транспорт».</a:t>
            </a:r>
          </a:p>
          <a:p>
            <a:pPr marL="92075" indent="-92075" eaLnBrk="1" hangingPunct="1">
              <a:lnSpc>
                <a:spcPct val="110000"/>
              </a:lnSpc>
              <a:buSzPct val="200000"/>
              <a:buFontTx/>
              <a:buBlip>
                <a:blip r:embed="rId2"/>
              </a:buBlip>
            </a:pPr>
            <a:r>
              <a:rPr lang="ru-RU" sz="2800" dirty="0" smtClean="0">
                <a:solidFill>
                  <a:srgbClr val="00005C"/>
                </a:solidFill>
                <a:latin typeface="Bookman Old Style" pitchFamily="18" charset="0"/>
              </a:rPr>
              <a:t>  Тот, кто ловит мяч, называет транспортное средство, относящееся к воздушному виду транспорта и даёт задание следующему ученику.</a:t>
            </a:r>
          </a:p>
          <a:p>
            <a:pPr marL="92075" indent="-92075" eaLnBrk="1" hangingPunct="1">
              <a:lnSpc>
                <a:spcPct val="110000"/>
              </a:lnSpc>
              <a:buSzPct val="200000"/>
              <a:buFontTx/>
              <a:buBlip>
                <a:blip r:embed="rId2"/>
              </a:buBlip>
            </a:pPr>
            <a:r>
              <a:rPr lang="ru-RU" sz="2800" dirty="0" smtClean="0">
                <a:solidFill>
                  <a:srgbClr val="00005C"/>
                </a:solidFill>
                <a:latin typeface="Bookman Old Style" pitchFamily="18" charset="0"/>
              </a:rPr>
              <a:t>  Тот, кто не сможет дать ответ, перебрасывает мяч и свой вопрос другому, а сам выходит из игры.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292725" y="2060575"/>
            <a:ext cx="3600450" cy="2447925"/>
          </a:xfrm>
        </p:spPr>
        <p:txBody>
          <a:bodyPr/>
          <a:lstStyle/>
          <a:p>
            <a:pPr algn="ctr" eaLnBrk="1" hangingPunct="1"/>
            <a:r>
              <a:rPr lang="ru-RU" sz="4400" smtClean="0">
                <a:solidFill>
                  <a:schemeClr val="tx1"/>
                </a:solidFill>
                <a:latin typeface="Bookman Old Style" pitchFamily="18" charset="0"/>
              </a:rPr>
              <a:t>Мастер на все руки</a:t>
            </a:r>
          </a:p>
        </p:txBody>
      </p:sp>
      <p:pic>
        <p:nvPicPr>
          <p:cNvPr id="5837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88913"/>
            <a:ext cx="4999037" cy="64801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8496300" cy="6048375"/>
          </a:xfrm>
          <a:solidFill>
            <a:srgbClr val="FFE4C9"/>
          </a:solidFill>
        </p:spPr>
        <p:txBody>
          <a:bodyPr/>
          <a:lstStyle/>
          <a:p>
            <a:pPr algn="ctr" eaLnBrk="1" hangingPunct="1"/>
            <a:r>
              <a:rPr lang="ru-RU" sz="4800" dirty="0" smtClean="0">
                <a:solidFill>
                  <a:schemeClr val="accent2"/>
                </a:solidFill>
                <a:latin typeface="Bookman Old Style" pitchFamily="18" charset="0"/>
              </a:rPr>
              <a:t>Упражнения</a:t>
            </a:r>
            <a:br>
              <a:rPr lang="ru-RU" sz="4800" dirty="0" smtClean="0">
                <a:solidFill>
                  <a:schemeClr val="accent2"/>
                </a:solidFill>
                <a:latin typeface="Bookman Old Style" pitchFamily="18" charset="0"/>
              </a:rPr>
            </a:br>
            <a:r>
              <a:rPr lang="ru-RU" sz="4800" dirty="0" smtClean="0">
                <a:solidFill>
                  <a:schemeClr val="accent2"/>
                </a:solidFill>
                <a:latin typeface="Bookman Old Style" pitchFamily="18" charset="0"/>
              </a:rPr>
              <a:t> «Кто больше? </a:t>
            </a:r>
            <a:br>
              <a:rPr lang="ru-RU" sz="4800" dirty="0" smtClean="0">
                <a:solidFill>
                  <a:schemeClr val="accent2"/>
                </a:solidFill>
                <a:latin typeface="Bookman Old Style" pitchFamily="18" charset="0"/>
              </a:rPr>
            </a:br>
            <a:r>
              <a:rPr lang="ru-RU" sz="4800" dirty="0" smtClean="0">
                <a:solidFill>
                  <a:schemeClr val="accent2"/>
                </a:solidFill>
                <a:latin typeface="Bookman Old Style" pitchFamily="18" charset="0"/>
              </a:rPr>
              <a:t>Кто дольше?»</a:t>
            </a:r>
          </a:p>
        </p:txBody>
      </p:sp>
      <p:pic>
        <p:nvPicPr>
          <p:cNvPr id="59396" name="Picture 4" descr="j035467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437063"/>
            <a:ext cx="23749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5" descr="j030338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4149725"/>
            <a:ext cx="2487613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6" descr="j023472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76250"/>
            <a:ext cx="17843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9" name="Picture 7" descr="j029699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8125" y="476250"/>
            <a:ext cx="2232025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3600" dirty="0" smtClean="0">
                <a:solidFill>
                  <a:schemeClr val="accent2"/>
                </a:solidFill>
              </a:rPr>
              <a:t>Задания на знание правил дорожного движения</a:t>
            </a:r>
          </a:p>
        </p:txBody>
      </p:sp>
      <p:pic>
        <p:nvPicPr>
          <p:cNvPr id="2050" name="Picture 2" descr="C:\Documents and Settings\asus\Мои документы\Мои рисунки\знаки\Правила дорожного движения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357298"/>
            <a:ext cx="3270670" cy="4786346"/>
          </a:xfrm>
          <a:prstGeom prst="rect">
            <a:avLst/>
          </a:prstGeom>
          <a:noFill/>
        </p:spPr>
      </p:pic>
      <p:pic>
        <p:nvPicPr>
          <p:cNvPr id="7" name="Содержимое 6" descr="svetofor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50158" y="2500306"/>
            <a:ext cx="1579495" cy="2357454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6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6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4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xit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6" grpId="0"/>
      <p:bldP spid="15462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7215238" cy="1214446"/>
          </a:xfrm>
          <a:solidFill>
            <a:schemeClr val="tx1">
              <a:lumMod val="60000"/>
              <a:lumOff val="40000"/>
              <a:alpha val="68000"/>
            </a:schemeClr>
          </a:solidFill>
        </p:spPr>
        <p:txBody>
          <a:bodyPr/>
          <a:lstStyle/>
          <a:p>
            <a:pPr algn="ctr"/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Ответы на загадки</a:t>
            </a:r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Пункт первой медицинской помощи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4348" y="1571612"/>
            <a:ext cx="1624732" cy="2357454"/>
          </a:xfrm>
        </p:spPr>
      </p:pic>
      <p:pic>
        <p:nvPicPr>
          <p:cNvPr id="9" name="Содержимое 8" descr="Въезд запрещён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15074" y="3714752"/>
            <a:ext cx="1948114" cy="1928826"/>
          </a:xfrm>
        </p:spPr>
      </p:pic>
      <p:sp>
        <p:nvSpPr>
          <p:cNvPr id="7" name="Прямоугольник 6"/>
          <p:cNvSpPr/>
          <p:nvPr/>
        </p:nvSpPr>
        <p:spPr>
          <a:xfrm>
            <a:off x="2786050" y="4667730"/>
            <a:ext cx="32861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Въезд запрещён</a:t>
            </a:r>
            <a:endParaRPr lang="ru-RU" sz="2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5984" y="2143116"/>
            <a:ext cx="66437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Пункт первой медицинской помощи</a:t>
            </a:r>
            <a:endParaRPr lang="ru-RU" sz="2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/>
      <p:bldP spid="7" grpId="1"/>
      <p:bldP spid="8" grpId="0"/>
      <p:bldP spid="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142852"/>
            <a:ext cx="6072230" cy="1214446"/>
          </a:xfrm>
          <a:solidFill>
            <a:schemeClr val="tx1">
              <a:lumMod val="60000"/>
              <a:lumOff val="40000"/>
              <a:alpha val="68000"/>
            </a:schemeClr>
          </a:solidFill>
        </p:spPr>
        <p:txBody>
          <a:bodyPr/>
          <a:lstStyle/>
          <a:p>
            <a:pPr algn="ctr"/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</a:rPr>
              <a:t>Ответы на загадки</a:t>
            </a:r>
            <a:endParaRPr lang="ru-RU" sz="4800" dirty="0"/>
          </a:p>
        </p:txBody>
      </p:sp>
      <p:pic>
        <p:nvPicPr>
          <p:cNvPr id="7" name="Содержимое 6" descr="Движение на велосипедах запрещено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1538" y="1500174"/>
            <a:ext cx="2000264" cy="2000264"/>
          </a:xfrm>
        </p:spPr>
      </p:pic>
      <p:pic>
        <p:nvPicPr>
          <p:cNvPr id="8" name="Содержимое 7" descr="Прочие опасности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15074" y="1428736"/>
            <a:ext cx="2000264" cy="2000264"/>
          </a:xfrm>
        </p:spPr>
      </p:pic>
      <p:sp>
        <p:nvSpPr>
          <p:cNvPr id="5" name="Прямоугольник 4"/>
          <p:cNvSpPr/>
          <p:nvPr/>
        </p:nvSpPr>
        <p:spPr>
          <a:xfrm>
            <a:off x="214282" y="3357562"/>
            <a:ext cx="35004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Движение на велосипедах запрещено</a:t>
            </a:r>
            <a:endParaRPr lang="ru-RU" sz="3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57884" y="3357562"/>
            <a:ext cx="28575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Прочие опасности</a:t>
            </a:r>
            <a:endParaRPr lang="ru-RU" sz="3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28860" y="5429264"/>
            <a:ext cx="52864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Пешеходный переход</a:t>
            </a:r>
            <a:endParaRPr lang="ru-RU" sz="3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C:\Documents and Settings\asus\Мои документы\Мои рисунки\знаки\Пешеходный переход - предупреждающий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3714752"/>
            <a:ext cx="1889138" cy="1700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6" presetClass="exit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/>
      <p:bldP spid="5" grpId="1"/>
      <p:bldP spid="6" grpId="0"/>
      <p:bldP spid="6" grpId="1"/>
      <p:bldP spid="9" grpId="0"/>
      <p:bldP spid="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60000"/>
              <a:lumOff val="40000"/>
              <a:alpha val="68000"/>
            </a:schemeClr>
          </a:solidFill>
        </p:spPr>
        <p:txBody>
          <a:bodyPr/>
          <a:lstStyle/>
          <a:p>
            <a:pPr algn="ctr"/>
            <a:r>
              <a:rPr lang="ru-RU" sz="6600" dirty="0" smtClean="0">
                <a:solidFill>
                  <a:schemeClr val="accent6">
                    <a:lumMod val="75000"/>
                  </a:schemeClr>
                </a:solidFill>
              </a:rPr>
              <a:t>Блиц-опрос</a:t>
            </a:r>
            <a:endParaRPr lang="ru-RU" sz="6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articles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571612"/>
            <a:ext cx="3571900" cy="4572032"/>
          </a:xfrm>
        </p:spPr>
      </p:pic>
      <p:pic>
        <p:nvPicPr>
          <p:cNvPr id="3074" name="Picture 2" descr="C:\Documents and Settings\asus\Мои документы\Мои рисунки\знаки\22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214554"/>
            <a:ext cx="3357586" cy="335758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11"/>
          <p:cNvSpPr>
            <a:spLocks noChangeArrowheads="1"/>
          </p:cNvSpPr>
          <p:nvPr/>
        </p:nvSpPr>
        <p:spPr bwMode="auto">
          <a:xfrm>
            <a:off x="250825" y="404813"/>
            <a:ext cx="2447925" cy="3240087"/>
          </a:xfrm>
          <a:prstGeom prst="rect">
            <a:avLst/>
          </a:prstGeom>
          <a:noFill/>
          <a:ln w="762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7416" name="Rectangle 12"/>
          <p:cNvSpPr>
            <a:spLocks noChangeArrowheads="1"/>
          </p:cNvSpPr>
          <p:nvPr/>
        </p:nvSpPr>
        <p:spPr bwMode="auto">
          <a:xfrm rot="5400000">
            <a:off x="1151731" y="3609182"/>
            <a:ext cx="2447925" cy="3382962"/>
          </a:xfrm>
          <a:prstGeom prst="rect">
            <a:avLst/>
          </a:prstGeom>
          <a:noFill/>
          <a:ln w="762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7" name="Rectangle 13"/>
          <p:cNvSpPr>
            <a:spLocks noChangeArrowheads="1"/>
          </p:cNvSpPr>
          <p:nvPr/>
        </p:nvSpPr>
        <p:spPr bwMode="auto">
          <a:xfrm>
            <a:off x="3276600" y="404813"/>
            <a:ext cx="2520950" cy="3240087"/>
          </a:xfrm>
          <a:prstGeom prst="rect">
            <a:avLst/>
          </a:prstGeom>
          <a:noFill/>
          <a:ln w="762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8" name="Rectangle 14"/>
          <p:cNvSpPr>
            <a:spLocks noChangeArrowheads="1"/>
          </p:cNvSpPr>
          <p:nvPr/>
        </p:nvSpPr>
        <p:spPr bwMode="auto">
          <a:xfrm>
            <a:off x="6300788" y="404813"/>
            <a:ext cx="2447925" cy="3240087"/>
          </a:xfrm>
          <a:prstGeom prst="rect">
            <a:avLst/>
          </a:prstGeom>
          <a:noFill/>
          <a:ln w="762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9" name="Rectangle 15"/>
          <p:cNvSpPr>
            <a:spLocks noChangeArrowheads="1"/>
          </p:cNvSpPr>
          <p:nvPr/>
        </p:nvSpPr>
        <p:spPr bwMode="auto">
          <a:xfrm rot="5400000">
            <a:off x="5472906" y="3680619"/>
            <a:ext cx="2447925" cy="3240088"/>
          </a:xfrm>
          <a:prstGeom prst="rect">
            <a:avLst/>
          </a:prstGeom>
          <a:noFill/>
          <a:ln w="762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7440" name="Picture 33" descr="C:\Documents and Settings\asus\Мои документы\Мои рисунки\знаки\Железнодорожный переезд без шлагбаум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714375"/>
            <a:ext cx="87947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1" name="Picture 35" descr="C:\Documents and Settings\asus\Мои документы\Мои рисунки\знаки\zn_5_36_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25" y="714375"/>
            <a:ext cx="77787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2" name="Picture 37" descr="C:\Documents and Settings\asus\Мои документы\Мои рисунки\знаки\4_1_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164306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3" name="Picture 38" descr="C:\Documents and Settings\asus\Мои документы\Мои рисунки\знаки\zn_3_21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3" y="2714625"/>
            <a:ext cx="747712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4" name="Picture 39" descr="C:\Documents and Settings\asus\Мои документы\Мои рисунки\знаки\Место отдыха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71604" y="2000240"/>
            <a:ext cx="762000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5" name="Picture 21" descr="C:\Documents and Settings\asus\Мои документы\Мои рисунки\знаки\Велосипедная дорожка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0430" y="642918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6" name="Picture 22" descr="C:\Documents and Settings\asus\Мои документы\Мои рисунки\знаки\Надземный пешех. переход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00438" y="1643063"/>
            <a:ext cx="785812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7" name="Picture 24" descr="C:\Documents and Settings\asus\Мои документы\Мои рисунки\знаки\Мойка автомобилей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43438" y="1928813"/>
            <a:ext cx="86836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8" name="Picture 26" descr="C:\Documents and Settings\asus\Мои документы\Мои рисунки\знаки\Движение запрещено.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28992" y="2571744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9" name="Picture 28" descr="C:\Documents and Settings\asus\Мои документы\Мои рисунки\знаки\Светофорное регулирование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572000" y="714375"/>
            <a:ext cx="928688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0" name="Picture 19" descr="C:\Documents and Settings\asus\Мои документы\Мои рисунки\знаки\Неровная дорога.gif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500826" y="571480"/>
            <a:ext cx="91122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1" name="Picture 36" descr="C:\Documents and Settings\asus\Мои документы\Мои рисунки\знаки\Место стоянки.gi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500826" y="1500174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2" name="Picture 37" descr="C:\Documents and Settings\asus\Мои документы\Мои рисунки\знаки\Пешеходная дорожка..gif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500826" y="2571744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3" name="Picture 38" descr="C:\Documents and Settings\asus\Мои документы\Мои рисунки\знаки\Автозаправочная станция.gif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643813" y="2000250"/>
            <a:ext cx="836612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4" name="Picture 23" descr="C:\Documents and Settings\asus\Мои документы\Мои рисунки\знаки\Движение на велосипедах запрещено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572375" y="571500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5" name="Picture 20" descr="C:\Documents and Settings\asus\Мои документы\Мои рисунки\знаки\Пешеходный переход-1.gif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57224" y="4214818"/>
            <a:ext cx="8572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6" name="Picture 39" descr="C:\Documents and Settings\asus\Мои документы\Мои рисунки\знаки\Тупик.gif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000250" y="4214813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7" name="Picture 40" descr="C:\Documents and Settings\asus\Мои документы\Мои рисунки\знаки\Место остановки трамвая.gif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071813" y="4643438"/>
            <a:ext cx="852487" cy="134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8" name="Picture 24" descr="C:\Documents and Settings\asus\Мои документы\Мои рисунки\знаки\Движение пешеходов запрещено..jp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785786" y="5286388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9" name="Picture 41" descr="C:\Documents and Settings\asus\Мои документы\Мои рисунки\знаки\Пункт питания.gif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2071688" y="5214938"/>
            <a:ext cx="836612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60" name="Picture 26" descr="C:\Documents and Settings\asus\Мои документы\Мои рисунки\знаки\Дети-1.jpg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5214938" y="4286250"/>
            <a:ext cx="92868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61" name="Picture 42" descr="C:\Documents and Settings\asus\Мои документы\Мои рисунки\знаки\Дорожные работы.jpg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6286500" y="4286250"/>
            <a:ext cx="92868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62" name="Picture 43" descr="C:\Documents and Settings\asus\Мои документы\Мои рисунки\знаки\Жилая зона..gif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7358063" y="4786313"/>
            <a:ext cx="785812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63" name="Picture 44" descr="C:\Documents and Settings\asus\Мои документы\Мои рисунки\знаки\Подача звукового сигнала запрещена.jpg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5357813" y="535781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64" name="Picture 45" descr="C:\Documents and Settings\asus\Мои документы\Мои рисунки\знаки\Техническое обслуживание автомобилей.gif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6357950" y="5143512"/>
            <a:ext cx="874712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4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7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7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7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7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7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7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7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7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800" decel="100000"/>
                                        <p:tgtEl>
                                          <p:spTgt spid="17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17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17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17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800" decel="100000"/>
                                        <p:tgtEl>
                                          <p:spTgt spid="17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17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17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17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800" decel="100000"/>
                                        <p:tgtEl>
                                          <p:spTgt spid="17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17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17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17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800" decel="100000"/>
                                        <p:tgtEl>
                                          <p:spTgt spid="17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17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17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17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800" decel="100000"/>
                                        <p:tgtEl>
                                          <p:spTgt spid="17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800" decel="100000" fill="hold"/>
                                        <p:tgtEl>
                                          <p:spTgt spid="17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17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17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8424863" cy="649287"/>
          </a:xfrm>
          <a:noFill/>
        </p:spPr>
        <p:txBody>
          <a:bodyPr/>
          <a:lstStyle/>
          <a:p>
            <a:pPr algn="ctr" eaLnBrk="1" hangingPunct="1"/>
            <a:r>
              <a:rPr lang="ru-RU" sz="4800" smtClean="0">
                <a:solidFill>
                  <a:schemeClr val="accent2"/>
                </a:solidFill>
                <a:latin typeface="Bookman Old Style" pitchFamily="18" charset="0"/>
              </a:rPr>
              <a:t>Первая группа</a:t>
            </a:r>
          </a:p>
        </p:txBody>
      </p:sp>
      <p:sp>
        <p:nvSpPr>
          <p:cNvPr id="155667" name="Rectangle 19"/>
          <p:cNvSpPr>
            <a:spLocks noChangeArrowheads="1"/>
          </p:cNvSpPr>
          <p:nvPr/>
        </p:nvSpPr>
        <p:spPr bwMode="auto">
          <a:xfrm>
            <a:off x="107950" y="3141663"/>
            <a:ext cx="2808288" cy="720725"/>
          </a:xfrm>
          <a:prstGeom prst="rect">
            <a:avLst/>
          </a:prstGeom>
          <a:solidFill>
            <a:schemeClr val="bg1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accent2"/>
                </a:solidFill>
              </a:rPr>
              <a:t>Железнодорожный </a:t>
            </a:r>
          </a:p>
          <a:p>
            <a:pPr algn="ctr"/>
            <a:r>
              <a:rPr lang="ru-RU" sz="1600" b="1">
                <a:solidFill>
                  <a:schemeClr val="accent2"/>
                </a:solidFill>
              </a:rPr>
              <a:t>переезд без шлагбаума»</a:t>
            </a:r>
            <a:r>
              <a:rPr lang="ru-RU" sz="1600"/>
              <a:t> </a:t>
            </a:r>
          </a:p>
        </p:txBody>
      </p:sp>
      <p:sp>
        <p:nvSpPr>
          <p:cNvPr id="155668" name="Rectangle 20"/>
          <p:cNvSpPr>
            <a:spLocks noChangeArrowheads="1"/>
          </p:cNvSpPr>
          <p:nvPr/>
        </p:nvSpPr>
        <p:spPr bwMode="auto">
          <a:xfrm>
            <a:off x="4643438" y="6308725"/>
            <a:ext cx="2233612" cy="431800"/>
          </a:xfrm>
          <a:prstGeom prst="rect">
            <a:avLst/>
          </a:prstGeom>
          <a:solidFill>
            <a:schemeClr val="bg1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«Место отдыха» </a:t>
            </a:r>
          </a:p>
        </p:txBody>
      </p:sp>
      <p:sp>
        <p:nvSpPr>
          <p:cNvPr id="155669" name="Rectangle 21"/>
          <p:cNvSpPr>
            <a:spLocks noChangeArrowheads="1"/>
          </p:cNvSpPr>
          <p:nvPr/>
        </p:nvSpPr>
        <p:spPr bwMode="auto">
          <a:xfrm>
            <a:off x="1692275" y="6308725"/>
            <a:ext cx="2233613" cy="431800"/>
          </a:xfrm>
          <a:prstGeom prst="rect">
            <a:avLst/>
          </a:prstGeom>
          <a:solidFill>
            <a:schemeClr val="bg1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«Въезд запрещён» </a:t>
            </a:r>
          </a:p>
        </p:txBody>
      </p:sp>
      <p:sp>
        <p:nvSpPr>
          <p:cNvPr id="155670" name="Rectangle 22"/>
          <p:cNvSpPr>
            <a:spLocks noChangeArrowheads="1"/>
          </p:cNvSpPr>
          <p:nvPr/>
        </p:nvSpPr>
        <p:spPr bwMode="auto">
          <a:xfrm>
            <a:off x="3203575" y="3141663"/>
            <a:ext cx="2881313" cy="720725"/>
          </a:xfrm>
          <a:prstGeom prst="rect">
            <a:avLst/>
          </a:prstGeom>
          <a:solidFill>
            <a:schemeClr val="bg1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accent2"/>
                </a:solidFill>
              </a:rPr>
              <a:t>«Подземный пешеходный </a:t>
            </a:r>
          </a:p>
          <a:p>
            <a:pPr algn="ctr"/>
            <a:r>
              <a:rPr lang="ru-RU" sz="1600" b="1">
                <a:solidFill>
                  <a:schemeClr val="accent2"/>
                </a:solidFill>
              </a:rPr>
              <a:t>переход» </a:t>
            </a:r>
          </a:p>
        </p:txBody>
      </p:sp>
      <p:sp>
        <p:nvSpPr>
          <p:cNvPr id="155671" name="Rectangle 23"/>
          <p:cNvSpPr>
            <a:spLocks noChangeArrowheads="1"/>
          </p:cNvSpPr>
          <p:nvPr/>
        </p:nvSpPr>
        <p:spPr bwMode="auto">
          <a:xfrm>
            <a:off x="6443663" y="3141663"/>
            <a:ext cx="2449512" cy="649287"/>
          </a:xfrm>
          <a:prstGeom prst="rect">
            <a:avLst/>
          </a:prstGeom>
          <a:solidFill>
            <a:schemeClr val="bg1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«Движение направо» </a:t>
            </a:r>
          </a:p>
        </p:txBody>
      </p:sp>
      <p:sp>
        <p:nvSpPr>
          <p:cNvPr id="155672" name="Rectangle 24"/>
          <p:cNvSpPr>
            <a:spLocks noChangeArrowheads="1"/>
          </p:cNvSpPr>
          <p:nvPr/>
        </p:nvSpPr>
        <p:spPr bwMode="auto">
          <a:xfrm>
            <a:off x="250825" y="981075"/>
            <a:ext cx="2376488" cy="431800"/>
          </a:xfrm>
          <a:prstGeom prst="rect">
            <a:avLst/>
          </a:prstGeom>
          <a:solidFill>
            <a:schemeClr val="bg1"/>
          </a:solidFill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i="1">
                <a:solidFill>
                  <a:srgbClr val="CC3300"/>
                </a:solidFill>
              </a:rPr>
              <a:t>предупреждающий</a:t>
            </a:r>
            <a:r>
              <a:rPr lang="ru-RU">
                <a:solidFill>
                  <a:srgbClr val="CC3300"/>
                </a:solidFill>
              </a:rPr>
              <a:t> </a:t>
            </a:r>
          </a:p>
        </p:txBody>
      </p:sp>
      <p:sp>
        <p:nvSpPr>
          <p:cNvPr id="155676" name="Rectangle 28"/>
          <p:cNvSpPr>
            <a:spLocks noChangeArrowheads="1"/>
          </p:cNvSpPr>
          <p:nvPr/>
        </p:nvSpPr>
        <p:spPr bwMode="auto">
          <a:xfrm>
            <a:off x="1619250" y="4005263"/>
            <a:ext cx="2376488" cy="431800"/>
          </a:xfrm>
          <a:prstGeom prst="rect">
            <a:avLst/>
          </a:prstGeom>
          <a:solidFill>
            <a:schemeClr val="bg1"/>
          </a:solidFill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i="1">
                <a:solidFill>
                  <a:srgbClr val="CC3300"/>
                </a:solidFill>
              </a:rPr>
              <a:t>запрещающий</a:t>
            </a:r>
            <a:r>
              <a:rPr lang="ru-RU"/>
              <a:t> </a:t>
            </a:r>
          </a:p>
        </p:txBody>
      </p:sp>
      <p:sp>
        <p:nvSpPr>
          <p:cNvPr id="155677" name="Rectangle 29"/>
          <p:cNvSpPr>
            <a:spLocks noChangeArrowheads="1"/>
          </p:cNvSpPr>
          <p:nvPr/>
        </p:nvSpPr>
        <p:spPr bwMode="auto">
          <a:xfrm>
            <a:off x="4643438" y="4005263"/>
            <a:ext cx="2376487" cy="431800"/>
          </a:xfrm>
          <a:prstGeom prst="rect">
            <a:avLst/>
          </a:prstGeom>
          <a:solidFill>
            <a:schemeClr val="bg1"/>
          </a:solidFill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i="1">
                <a:solidFill>
                  <a:srgbClr val="CC3300"/>
                </a:solidFill>
              </a:rPr>
              <a:t>сервиса</a:t>
            </a:r>
            <a:r>
              <a:rPr lang="ru-RU"/>
              <a:t> </a:t>
            </a:r>
          </a:p>
        </p:txBody>
      </p:sp>
      <p:sp>
        <p:nvSpPr>
          <p:cNvPr id="155678" name="Rectangle 30"/>
          <p:cNvSpPr>
            <a:spLocks noChangeArrowheads="1"/>
          </p:cNvSpPr>
          <p:nvPr/>
        </p:nvSpPr>
        <p:spPr bwMode="auto">
          <a:xfrm>
            <a:off x="3492500" y="981075"/>
            <a:ext cx="2376488" cy="431800"/>
          </a:xfrm>
          <a:prstGeom prst="rect">
            <a:avLst/>
          </a:prstGeom>
          <a:solidFill>
            <a:schemeClr val="bg1"/>
          </a:solidFill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i="1">
                <a:solidFill>
                  <a:srgbClr val="CC3300"/>
                </a:solidFill>
              </a:rPr>
              <a:t>информационный</a:t>
            </a:r>
            <a:r>
              <a:rPr lang="ru-RU"/>
              <a:t> </a:t>
            </a:r>
          </a:p>
        </p:txBody>
      </p:sp>
      <p:sp>
        <p:nvSpPr>
          <p:cNvPr id="155679" name="Rectangle 31"/>
          <p:cNvSpPr>
            <a:spLocks noChangeArrowheads="1"/>
          </p:cNvSpPr>
          <p:nvPr/>
        </p:nvSpPr>
        <p:spPr bwMode="auto">
          <a:xfrm>
            <a:off x="6372225" y="981075"/>
            <a:ext cx="2376488" cy="431800"/>
          </a:xfrm>
          <a:prstGeom prst="rect">
            <a:avLst/>
          </a:prstGeom>
          <a:solidFill>
            <a:schemeClr val="bg1"/>
          </a:solidFill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i="1">
                <a:solidFill>
                  <a:srgbClr val="CC3300"/>
                </a:solidFill>
              </a:rPr>
              <a:t>предписывающий</a:t>
            </a:r>
            <a:r>
              <a:rPr lang="ru-RU"/>
              <a:t> </a:t>
            </a:r>
          </a:p>
        </p:txBody>
      </p:sp>
      <p:pic>
        <p:nvPicPr>
          <p:cNvPr id="18453" name="Picture 33" descr="C:\Documents and Settings\asus\Мои документы\Мои рисунки\знаки\Железнодорожный переезд без шлагбаум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425" y="1500174"/>
            <a:ext cx="175929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4" name="Picture 35" descr="C:\Documents and Settings\asus\Мои документы\Мои рисунки\знаки\zn_5_36_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1498772"/>
            <a:ext cx="1557653" cy="15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5" name="Picture 37" descr="C:\Documents and Settings\asus\Мои документы\Мои рисунки\знаки\4_1_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1500203"/>
            <a:ext cx="157163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6" name="Picture 38" descr="C:\Documents and Settings\asus\Мои документы\Мои рисунки\знаки\zn_3_21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794" y="4572008"/>
            <a:ext cx="1656988" cy="164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7" name="Picture 39" descr="C:\Documents and Settings\asus\Мои документы\Мои рисунки\знаки\Место отдыха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4942" y="4500569"/>
            <a:ext cx="1151688" cy="178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556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556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55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55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5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5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556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556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55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55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5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5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55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556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55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55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5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5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556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556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55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55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5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5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55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556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55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55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5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5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1556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556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55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55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5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5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155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55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55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55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5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5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1556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556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55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55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5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5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1556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556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55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55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5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5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1556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556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55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155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5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5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0" grpId="0"/>
      <p:bldP spid="155667" grpId="0" animBg="1"/>
      <p:bldP spid="155668" grpId="0" animBg="1"/>
      <p:bldP spid="155669" grpId="0" animBg="1"/>
      <p:bldP spid="155670" grpId="0" animBg="1"/>
      <p:bldP spid="155671" grpId="0" animBg="1"/>
      <p:bldP spid="155672" grpId="0" animBg="1"/>
      <p:bldP spid="155676" grpId="0" animBg="1"/>
      <p:bldP spid="155677" grpId="0" animBg="1"/>
      <p:bldP spid="155678" grpId="0" animBg="1"/>
      <p:bldP spid="15567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4"/>
          <p:cNvSpPr>
            <a:spLocks noChangeArrowheads="1" noChangeShapeType="1" noTextEdit="1"/>
          </p:cNvSpPr>
          <p:nvPr/>
        </p:nvSpPr>
        <p:spPr bwMode="auto">
          <a:xfrm>
            <a:off x="1835150" y="1773238"/>
            <a:ext cx="5761038" cy="431958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Impact"/>
              </a:rPr>
              <a:t>Профессия </a:t>
            </a:r>
          </a:p>
          <a:p>
            <a:pPr algn="ctr"/>
            <a:r>
              <a:rPr lang="ru-RU" sz="3600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Impact"/>
              </a:rPr>
              <a:t>--</a:t>
            </a:r>
          </a:p>
          <a:p>
            <a:pPr algn="ctr"/>
            <a:r>
              <a:rPr lang="ru-RU" sz="3600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Impact"/>
              </a:rPr>
              <a:t> водитель</a:t>
            </a:r>
          </a:p>
        </p:txBody>
      </p:sp>
      <p:pic>
        <p:nvPicPr>
          <p:cNvPr id="2054" name="Picture 6" descr="j028320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25" y="5373688"/>
            <a:ext cx="1476375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j035441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1800225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96022E-6 L -0.80903 2.96022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9519E-6 L 0.79149 0.00416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6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1925"/>
            <a:ext cx="8229600" cy="746125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chemeClr val="accent2"/>
                </a:solidFill>
                <a:latin typeface="Bookman Old Style" pitchFamily="18" charset="0"/>
              </a:rPr>
              <a:t>Вторая группа</a:t>
            </a:r>
          </a:p>
        </p:txBody>
      </p:sp>
      <p:sp>
        <p:nvSpPr>
          <p:cNvPr id="156682" name="Rectangle 10"/>
          <p:cNvSpPr>
            <a:spLocks noChangeArrowheads="1"/>
          </p:cNvSpPr>
          <p:nvPr/>
        </p:nvSpPr>
        <p:spPr bwMode="auto">
          <a:xfrm>
            <a:off x="250825" y="1196975"/>
            <a:ext cx="2376488" cy="431800"/>
          </a:xfrm>
          <a:prstGeom prst="rect">
            <a:avLst/>
          </a:prstGeom>
          <a:solidFill>
            <a:schemeClr val="bg1"/>
          </a:solidFill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i="1">
                <a:solidFill>
                  <a:srgbClr val="CC3300"/>
                </a:solidFill>
              </a:rPr>
              <a:t>предписывающий</a:t>
            </a:r>
            <a:r>
              <a:rPr lang="ru-RU"/>
              <a:t> </a:t>
            </a:r>
          </a:p>
        </p:txBody>
      </p:sp>
      <p:sp>
        <p:nvSpPr>
          <p:cNvPr id="156683" name="Rectangle 11"/>
          <p:cNvSpPr>
            <a:spLocks noChangeArrowheads="1"/>
          </p:cNvSpPr>
          <p:nvPr/>
        </p:nvSpPr>
        <p:spPr bwMode="auto">
          <a:xfrm>
            <a:off x="3563938" y="1196975"/>
            <a:ext cx="2376487" cy="431800"/>
          </a:xfrm>
          <a:prstGeom prst="rect">
            <a:avLst/>
          </a:prstGeom>
          <a:solidFill>
            <a:schemeClr val="bg1"/>
          </a:solidFill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i="1">
                <a:solidFill>
                  <a:srgbClr val="CC3300"/>
                </a:solidFill>
              </a:rPr>
              <a:t>информационный</a:t>
            </a:r>
            <a:r>
              <a:rPr lang="ru-RU"/>
              <a:t> </a:t>
            </a:r>
          </a:p>
        </p:txBody>
      </p:sp>
      <p:sp>
        <p:nvSpPr>
          <p:cNvPr id="156684" name="Rectangle 12"/>
          <p:cNvSpPr>
            <a:spLocks noChangeArrowheads="1"/>
          </p:cNvSpPr>
          <p:nvPr/>
        </p:nvSpPr>
        <p:spPr bwMode="auto">
          <a:xfrm>
            <a:off x="6443663" y="1196975"/>
            <a:ext cx="2376487" cy="431800"/>
          </a:xfrm>
          <a:prstGeom prst="rect">
            <a:avLst/>
          </a:prstGeom>
          <a:solidFill>
            <a:schemeClr val="bg1"/>
          </a:solidFill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i="1">
                <a:solidFill>
                  <a:srgbClr val="CC3300"/>
                </a:solidFill>
              </a:rPr>
              <a:t>сервиса</a:t>
            </a:r>
            <a:r>
              <a:rPr lang="ru-RU"/>
              <a:t> </a:t>
            </a:r>
          </a:p>
        </p:txBody>
      </p:sp>
      <p:sp>
        <p:nvSpPr>
          <p:cNvPr id="156685" name="Rectangle 13"/>
          <p:cNvSpPr>
            <a:spLocks noChangeArrowheads="1"/>
          </p:cNvSpPr>
          <p:nvPr/>
        </p:nvSpPr>
        <p:spPr bwMode="auto">
          <a:xfrm>
            <a:off x="250825" y="3284538"/>
            <a:ext cx="2376488" cy="576262"/>
          </a:xfrm>
          <a:prstGeom prst="rect">
            <a:avLst/>
          </a:prstGeom>
          <a:solidFill>
            <a:schemeClr val="bg1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sz="1600">
                <a:solidFill>
                  <a:schemeClr val="accent2"/>
                </a:solidFill>
              </a:rPr>
              <a:t>«Велосипедная</a:t>
            </a:r>
          </a:p>
          <a:p>
            <a:pPr algn="ctr"/>
            <a:r>
              <a:rPr lang="ru-RU" sz="1600">
                <a:solidFill>
                  <a:schemeClr val="accent2"/>
                </a:solidFill>
              </a:rPr>
              <a:t>дорожка»</a:t>
            </a:r>
            <a:r>
              <a:rPr lang="ru-RU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56686" name="Rectangle 14"/>
          <p:cNvSpPr>
            <a:spLocks noChangeArrowheads="1"/>
          </p:cNvSpPr>
          <p:nvPr/>
        </p:nvSpPr>
        <p:spPr bwMode="auto">
          <a:xfrm>
            <a:off x="1403350" y="6092825"/>
            <a:ext cx="3168650" cy="576263"/>
          </a:xfrm>
          <a:prstGeom prst="rect">
            <a:avLst/>
          </a:prstGeom>
          <a:solidFill>
            <a:schemeClr val="bg1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«Движение запрещено» </a:t>
            </a:r>
          </a:p>
        </p:txBody>
      </p:sp>
      <p:sp>
        <p:nvSpPr>
          <p:cNvPr id="156687" name="Rectangle 15"/>
          <p:cNvSpPr>
            <a:spLocks noChangeArrowheads="1"/>
          </p:cNvSpPr>
          <p:nvPr/>
        </p:nvSpPr>
        <p:spPr bwMode="auto">
          <a:xfrm>
            <a:off x="5003800" y="6165850"/>
            <a:ext cx="3455988" cy="504825"/>
          </a:xfrm>
          <a:prstGeom prst="rect">
            <a:avLst/>
          </a:prstGeom>
          <a:solidFill>
            <a:schemeClr val="bg1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«Светофорное регулирование» </a:t>
            </a:r>
          </a:p>
        </p:txBody>
      </p:sp>
      <p:sp>
        <p:nvSpPr>
          <p:cNvPr id="156688" name="Rectangle 16"/>
          <p:cNvSpPr>
            <a:spLocks noChangeArrowheads="1"/>
          </p:cNvSpPr>
          <p:nvPr/>
        </p:nvSpPr>
        <p:spPr bwMode="auto">
          <a:xfrm>
            <a:off x="2843213" y="3284538"/>
            <a:ext cx="3384550" cy="576262"/>
          </a:xfrm>
          <a:prstGeom prst="rect">
            <a:avLst/>
          </a:prstGeom>
          <a:solidFill>
            <a:schemeClr val="bg1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«Надземный </a:t>
            </a:r>
          </a:p>
          <a:p>
            <a:pPr algn="ctr"/>
            <a:r>
              <a:rPr lang="ru-RU">
                <a:solidFill>
                  <a:schemeClr val="accent2"/>
                </a:solidFill>
              </a:rPr>
              <a:t>пешеходный переход» </a:t>
            </a:r>
          </a:p>
        </p:txBody>
      </p:sp>
      <p:sp>
        <p:nvSpPr>
          <p:cNvPr id="156689" name="Rectangle 17"/>
          <p:cNvSpPr>
            <a:spLocks noChangeArrowheads="1"/>
          </p:cNvSpPr>
          <p:nvPr/>
        </p:nvSpPr>
        <p:spPr bwMode="auto">
          <a:xfrm>
            <a:off x="6372225" y="3284538"/>
            <a:ext cx="2592388" cy="576262"/>
          </a:xfrm>
          <a:prstGeom prst="rect">
            <a:avLst/>
          </a:prstGeom>
          <a:solidFill>
            <a:schemeClr val="bg1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«Мойка автомобилей» </a:t>
            </a:r>
          </a:p>
        </p:txBody>
      </p:sp>
      <p:sp>
        <p:nvSpPr>
          <p:cNvPr id="156690" name="Rectangle 18"/>
          <p:cNvSpPr>
            <a:spLocks noChangeArrowheads="1"/>
          </p:cNvSpPr>
          <p:nvPr/>
        </p:nvSpPr>
        <p:spPr bwMode="auto">
          <a:xfrm>
            <a:off x="1692275" y="4005263"/>
            <a:ext cx="2376488" cy="431800"/>
          </a:xfrm>
          <a:prstGeom prst="rect">
            <a:avLst/>
          </a:prstGeom>
          <a:solidFill>
            <a:schemeClr val="bg1"/>
          </a:solidFill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i="1">
                <a:solidFill>
                  <a:srgbClr val="CC3300"/>
                </a:solidFill>
              </a:rPr>
              <a:t>запрещающий</a:t>
            </a:r>
            <a:r>
              <a:rPr lang="ru-RU"/>
              <a:t> </a:t>
            </a:r>
          </a:p>
        </p:txBody>
      </p:sp>
      <p:sp>
        <p:nvSpPr>
          <p:cNvPr id="156691" name="Rectangle 19"/>
          <p:cNvSpPr>
            <a:spLocks noChangeArrowheads="1"/>
          </p:cNvSpPr>
          <p:nvPr/>
        </p:nvSpPr>
        <p:spPr bwMode="auto">
          <a:xfrm>
            <a:off x="5435600" y="4005263"/>
            <a:ext cx="2376488" cy="431800"/>
          </a:xfrm>
          <a:prstGeom prst="rect">
            <a:avLst/>
          </a:prstGeom>
          <a:solidFill>
            <a:schemeClr val="bg1"/>
          </a:solidFill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i="1">
                <a:solidFill>
                  <a:srgbClr val="CC3300"/>
                </a:solidFill>
              </a:rPr>
              <a:t>предупреждающий</a:t>
            </a:r>
            <a:r>
              <a:rPr lang="ru-RU">
                <a:solidFill>
                  <a:srgbClr val="CC3300"/>
                </a:solidFill>
              </a:rPr>
              <a:t> </a:t>
            </a:r>
            <a:endParaRPr lang="ru-RU"/>
          </a:p>
        </p:txBody>
      </p:sp>
      <p:pic>
        <p:nvPicPr>
          <p:cNvPr id="19474" name="Picture 21" descr="C:\Documents and Settings\asus\Мои документы\Мои рисунки\знаки\Велосипедная дорожка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714472"/>
            <a:ext cx="1500214" cy="150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5" name="Picture 22" descr="C:\Documents and Settings\asus\Мои документы\Мои рисунки\знаки\Надземный пешех. переход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1890" y="1714488"/>
            <a:ext cx="1430241" cy="146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6" name="Picture 24" descr="C:\Documents and Settings\asus\Мои документы\Мои рисунки\знаки\Мойка автомобилей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1714500"/>
            <a:ext cx="1071545" cy="1586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7" name="Picture 26" descr="C:\Documents and Settings\asus\Мои документы\Мои рисунки\знаки\Движение запрещено.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08" y="4500570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8" name="Picture 28" descr="C:\Documents and Settings\asus\Мои документы\Мои рисунки\знаки\Светофорное регулирование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86446" y="4530091"/>
            <a:ext cx="1785950" cy="1536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56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566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566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566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56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56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56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6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6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56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1566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56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56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56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6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6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156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566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56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56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6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6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1566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566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56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56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6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6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1566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566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56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56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6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6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1566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4" grpId="0"/>
      <p:bldP spid="156682" grpId="0" animBg="1"/>
      <p:bldP spid="156683" grpId="0" animBg="1"/>
      <p:bldP spid="156684" grpId="0" animBg="1"/>
      <p:bldP spid="156685" grpId="0" animBg="1"/>
      <p:bldP spid="156686" grpId="0" animBg="1"/>
      <p:bldP spid="156687" grpId="0" animBg="1"/>
      <p:bldP spid="156688" grpId="0" animBg="1"/>
      <p:bldP spid="156689" grpId="0" animBg="1"/>
      <p:bldP spid="156690" grpId="0" animBg="1"/>
      <p:bldP spid="15669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1925"/>
            <a:ext cx="8229600" cy="603250"/>
          </a:xfrm>
        </p:spPr>
        <p:txBody>
          <a:bodyPr/>
          <a:lstStyle/>
          <a:p>
            <a:pPr algn="ctr" eaLnBrk="1" hangingPunct="1"/>
            <a:r>
              <a:rPr lang="ru-RU" sz="3600" dirty="0" smtClean="0">
                <a:solidFill>
                  <a:schemeClr val="accent2"/>
                </a:solidFill>
                <a:latin typeface="Bookman Old Style" pitchFamily="18" charset="0"/>
              </a:rPr>
              <a:t>Третья группа</a:t>
            </a:r>
          </a:p>
        </p:txBody>
      </p:sp>
      <p:sp>
        <p:nvSpPr>
          <p:cNvPr id="157705" name="Rectangle 9"/>
          <p:cNvSpPr>
            <a:spLocks noChangeArrowheads="1"/>
          </p:cNvSpPr>
          <p:nvPr/>
        </p:nvSpPr>
        <p:spPr bwMode="auto">
          <a:xfrm>
            <a:off x="5364163" y="4005263"/>
            <a:ext cx="2376487" cy="431800"/>
          </a:xfrm>
          <a:prstGeom prst="rect">
            <a:avLst/>
          </a:prstGeom>
          <a:solidFill>
            <a:schemeClr val="bg1"/>
          </a:solidFill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i="1">
                <a:solidFill>
                  <a:srgbClr val="CC3300"/>
                </a:solidFill>
              </a:rPr>
              <a:t>сервиса</a:t>
            </a:r>
            <a:r>
              <a:rPr lang="ru-RU"/>
              <a:t> </a:t>
            </a:r>
          </a:p>
        </p:txBody>
      </p:sp>
      <p:sp>
        <p:nvSpPr>
          <p:cNvPr id="157706" name="Rectangle 10"/>
          <p:cNvSpPr>
            <a:spLocks noChangeArrowheads="1"/>
          </p:cNvSpPr>
          <p:nvPr/>
        </p:nvSpPr>
        <p:spPr bwMode="auto">
          <a:xfrm>
            <a:off x="1619250" y="4005263"/>
            <a:ext cx="2376488" cy="431800"/>
          </a:xfrm>
          <a:prstGeom prst="rect">
            <a:avLst/>
          </a:prstGeom>
          <a:solidFill>
            <a:schemeClr val="bg1"/>
          </a:solidFill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i="1">
                <a:solidFill>
                  <a:srgbClr val="CC3300"/>
                </a:solidFill>
              </a:rPr>
              <a:t>запрещающий</a:t>
            </a:r>
            <a:r>
              <a:rPr lang="ru-RU"/>
              <a:t> </a:t>
            </a:r>
          </a:p>
        </p:txBody>
      </p:sp>
      <p:sp>
        <p:nvSpPr>
          <p:cNvPr id="157707" name="Rectangle 11"/>
          <p:cNvSpPr>
            <a:spLocks noChangeArrowheads="1"/>
          </p:cNvSpPr>
          <p:nvPr/>
        </p:nvSpPr>
        <p:spPr bwMode="auto">
          <a:xfrm>
            <a:off x="6372225" y="981075"/>
            <a:ext cx="2376488" cy="431800"/>
          </a:xfrm>
          <a:prstGeom prst="rect">
            <a:avLst/>
          </a:prstGeom>
          <a:solidFill>
            <a:schemeClr val="bg1"/>
          </a:solidFill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i="1">
                <a:solidFill>
                  <a:srgbClr val="CC3300"/>
                </a:solidFill>
              </a:rPr>
              <a:t>предписывающий</a:t>
            </a:r>
            <a:r>
              <a:rPr lang="ru-RU"/>
              <a:t> </a:t>
            </a:r>
          </a:p>
        </p:txBody>
      </p:sp>
      <p:sp>
        <p:nvSpPr>
          <p:cNvPr id="157708" name="Rectangle 12"/>
          <p:cNvSpPr>
            <a:spLocks noChangeArrowheads="1"/>
          </p:cNvSpPr>
          <p:nvPr/>
        </p:nvSpPr>
        <p:spPr bwMode="auto">
          <a:xfrm>
            <a:off x="3348038" y="1052513"/>
            <a:ext cx="2376487" cy="431800"/>
          </a:xfrm>
          <a:prstGeom prst="rect">
            <a:avLst/>
          </a:prstGeom>
          <a:solidFill>
            <a:schemeClr val="bg1"/>
          </a:solidFill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i="1">
                <a:solidFill>
                  <a:srgbClr val="CC3300"/>
                </a:solidFill>
              </a:rPr>
              <a:t>информационный</a:t>
            </a:r>
            <a:r>
              <a:rPr lang="ru-RU"/>
              <a:t> </a:t>
            </a:r>
          </a:p>
        </p:txBody>
      </p:sp>
      <p:sp>
        <p:nvSpPr>
          <p:cNvPr id="157709" name="Rectangle 13"/>
          <p:cNvSpPr>
            <a:spLocks noChangeArrowheads="1"/>
          </p:cNvSpPr>
          <p:nvPr/>
        </p:nvSpPr>
        <p:spPr bwMode="auto">
          <a:xfrm>
            <a:off x="250825" y="1052513"/>
            <a:ext cx="2376488" cy="431800"/>
          </a:xfrm>
          <a:prstGeom prst="rect">
            <a:avLst/>
          </a:prstGeom>
          <a:solidFill>
            <a:schemeClr val="bg1"/>
          </a:solidFill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i="1">
                <a:solidFill>
                  <a:srgbClr val="CC3300"/>
                </a:solidFill>
              </a:rPr>
              <a:t>предупреждающий</a:t>
            </a:r>
            <a:r>
              <a:rPr lang="ru-RU">
                <a:solidFill>
                  <a:srgbClr val="CC3300"/>
                </a:solidFill>
              </a:rPr>
              <a:t> </a:t>
            </a:r>
            <a:endParaRPr lang="ru-RU"/>
          </a:p>
        </p:txBody>
      </p:sp>
      <p:sp>
        <p:nvSpPr>
          <p:cNvPr id="157710" name="Rectangle 14"/>
          <p:cNvSpPr>
            <a:spLocks noChangeArrowheads="1"/>
          </p:cNvSpPr>
          <p:nvPr/>
        </p:nvSpPr>
        <p:spPr bwMode="auto">
          <a:xfrm>
            <a:off x="4932363" y="6165850"/>
            <a:ext cx="3384550" cy="503238"/>
          </a:xfrm>
          <a:prstGeom prst="rect">
            <a:avLst/>
          </a:prstGeom>
          <a:solidFill>
            <a:schemeClr val="bg1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«Автозаправочная станция» </a:t>
            </a:r>
          </a:p>
        </p:txBody>
      </p:sp>
      <p:sp>
        <p:nvSpPr>
          <p:cNvPr id="157711" name="Rectangle 15"/>
          <p:cNvSpPr>
            <a:spLocks noChangeArrowheads="1"/>
          </p:cNvSpPr>
          <p:nvPr/>
        </p:nvSpPr>
        <p:spPr bwMode="auto">
          <a:xfrm>
            <a:off x="1042988" y="6165850"/>
            <a:ext cx="3384550" cy="576263"/>
          </a:xfrm>
          <a:prstGeom prst="rect">
            <a:avLst/>
          </a:prstGeom>
          <a:solidFill>
            <a:schemeClr val="bg1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«Движение на велосипедах </a:t>
            </a:r>
          </a:p>
          <a:p>
            <a:pPr algn="ctr"/>
            <a:r>
              <a:rPr lang="ru-RU">
                <a:solidFill>
                  <a:schemeClr val="accent2"/>
                </a:solidFill>
              </a:rPr>
              <a:t>запрещено» </a:t>
            </a:r>
          </a:p>
        </p:txBody>
      </p:sp>
      <p:sp>
        <p:nvSpPr>
          <p:cNvPr id="157712" name="Rectangle 16"/>
          <p:cNvSpPr>
            <a:spLocks noChangeArrowheads="1"/>
          </p:cNvSpPr>
          <p:nvPr/>
        </p:nvSpPr>
        <p:spPr bwMode="auto">
          <a:xfrm>
            <a:off x="3348038" y="3284538"/>
            <a:ext cx="2305050" cy="503237"/>
          </a:xfrm>
          <a:prstGeom prst="rect">
            <a:avLst/>
          </a:prstGeom>
          <a:solidFill>
            <a:schemeClr val="bg1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«Место стоянки» </a:t>
            </a:r>
          </a:p>
        </p:txBody>
      </p:sp>
      <p:sp>
        <p:nvSpPr>
          <p:cNvPr id="157713" name="Rectangle 17"/>
          <p:cNvSpPr>
            <a:spLocks noChangeArrowheads="1"/>
          </p:cNvSpPr>
          <p:nvPr/>
        </p:nvSpPr>
        <p:spPr bwMode="auto">
          <a:xfrm>
            <a:off x="6084888" y="3284538"/>
            <a:ext cx="2916237" cy="503237"/>
          </a:xfrm>
          <a:prstGeom prst="rect">
            <a:avLst/>
          </a:prstGeom>
          <a:solidFill>
            <a:schemeClr val="bg1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«Пешеходная дорожка» </a:t>
            </a:r>
          </a:p>
        </p:txBody>
      </p:sp>
      <p:sp>
        <p:nvSpPr>
          <p:cNvPr id="157714" name="Rectangle 18"/>
          <p:cNvSpPr>
            <a:spLocks noChangeArrowheads="1"/>
          </p:cNvSpPr>
          <p:nvPr/>
        </p:nvSpPr>
        <p:spPr bwMode="auto">
          <a:xfrm>
            <a:off x="179388" y="3284538"/>
            <a:ext cx="2592387" cy="503237"/>
          </a:xfrm>
          <a:prstGeom prst="rect">
            <a:avLst/>
          </a:prstGeom>
          <a:solidFill>
            <a:schemeClr val="bg1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«Неровная дорога» </a:t>
            </a:r>
          </a:p>
        </p:txBody>
      </p:sp>
      <p:pic>
        <p:nvPicPr>
          <p:cNvPr id="20498" name="Picture 19" descr="C:\Documents and Settings\asus\Мои документы\Мои рисунки\знаки\Неровная дорога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600845"/>
            <a:ext cx="1785949" cy="1540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9" name="Picture 21" descr="C:\Documents and Settings\asus\Мои документы\Мои рисунки\знаки\Место стоянки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1571619"/>
            <a:ext cx="1571635" cy="157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0" name="Picture 22" descr="C:\Documents and Settings\asus\Мои документы\Мои рисунки\знаки\Пешеходная дорожка.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1571612"/>
            <a:ext cx="1571626" cy="157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1" name="Picture 23" descr="C:\Documents and Settings\asus\Мои документы\Мои рисунки\знаки\Движение на велосипедах запрещено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0232" y="4571982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2" name="Picture 25" descr="C:\Documents and Settings\asus\Мои документы\Мои рисунки\знаки\Автозаправочная станция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88" y="4540250"/>
            <a:ext cx="1042987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577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577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577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57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57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7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7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577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577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577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1577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157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1577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1577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1577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8" grpId="0"/>
      <p:bldP spid="157705" grpId="0" animBg="1"/>
      <p:bldP spid="157706" grpId="0" animBg="1"/>
      <p:bldP spid="157707" grpId="0" animBg="1"/>
      <p:bldP spid="157708" grpId="0" animBg="1"/>
      <p:bldP spid="157709" grpId="0" animBg="1"/>
      <p:bldP spid="157710" grpId="0" animBg="1"/>
      <p:bldP spid="157711" grpId="0" animBg="1"/>
      <p:bldP spid="157712" grpId="0" animBg="1"/>
      <p:bldP spid="157713" grpId="0" animBg="1"/>
      <p:bldP spid="1577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1925"/>
            <a:ext cx="8229600" cy="674688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chemeClr val="accent2"/>
                </a:solidFill>
                <a:latin typeface="Bookman Old Style" pitchFamily="18" charset="0"/>
              </a:rPr>
              <a:t>Четвёртая группа</a:t>
            </a:r>
          </a:p>
        </p:txBody>
      </p:sp>
      <p:sp>
        <p:nvSpPr>
          <p:cNvPr id="158729" name="Rectangle 9"/>
          <p:cNvSpPr>
            <a:spLocks noChangeArrowheads="1"/>
          </p:cNvSpPr>
          <p:nvPr/>
        </p:nvSpPr>
        <p:spPr bwMode="auto">
          <a:xfrm>
            <a:off x="4643438" y="4005263"/>
            <a:ext cx="2376487" cy="431800"/>
          </a:xfrm>
          <a:prstGeom prst="rect">
            <a:avLst/>
          </a:prstGeom>
          <a:solidFill>
            <a:schemeClr val="bg1"/>
          </a:solidFill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i="1">
                <a:solidFill>
                  <a:srgbClr val="CC3300"/>
                </a:solidFill>
              </a:rPr>
              <a:t>сервиса</a:t>
            </a:r>
            <a:r>
              <a:rPr lang="ru-RU"/>
              <a:t> </a:t>
            </a:r>
          </a:p>
        </p:txBody>
      </p:sp>
      <p:sp>
        <p:nvSpPr>
          <p:cNvPr id="158730" name="Rectangle 10"/>
          <p:cNvSpPr>
            <a:spLocks noChangeArrowheads="1"/>
          </p:cNvSpPr>
          <p:nvPr/>
        </p:nvSpPr>
        <p:spPr bwMode="auto">
          <a:xfrm>
            <a:off x="1619250" y="4005263"/>
            <a:ext cx="2376488" cy="431800"/>
          </a:xfrm>
          <a:prstGeom prst="rect">
            <a:avLst/>
          </a:prstGeom>
          <a:solidFill>
            <a:schemeClr val="bg1"/>
          </a:solidFill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i="1">
                <a:solidFill>
                  <a:srgbClr val="CC3300"/>
                </a:solidFill>
              </a:rPr>
              <a:t>запрещающий</a:t>
            </a:r>
            <a:r>
              <a:rPr lang="ru-RU"/>
              <a:t> </a:t>
            </a:r>
          </a:p>
        </p:txBody>
      </p:sp>
      <p:sp>
        <p:nvSpPr>
          <p:cNvPr id="158731" name="Rectangle 11"/>
          <p:cNvSpPr>
            <a:spLocks noChangeArrowheads="1"/>
          </p:cNvSpPr>
          <p:nvPr/>
        </p:nvSpPr>
        <p:spPr bwMode="auto">
          <a:xfrm>
            <a:off x="6372225" y="836613"/>
            <a:ext cx="2376488" cy="647700"/>
          </a:xfrm>
          <a:prstGeom prst="rect">
            <a:avLst/>
          </a:prstGeom>
          <a:solidFill>
            <a:schemeClr val="bg1"/>
          </a:solidFill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i="1">
                <a:solidFill>
                  <a:srgbClr val="CC3300"/>
                </a:solidFill>
              </a:rPr>
              <a:t>Знак особого</a:t>
            </a:r>
          </a:p>
          <a:p>
            <a:pPr algn="ctr"/>
            <a:r>
              <a:rPr lang="ru-RU" i="1">
                <a:solidFill>
                  <a:srgbClr val="CC3300"/>
                </a:solidFill>
              </a:rPr>
              <a:t>предписания</a:t>
            </a:r>
            <a:r>
              <a:rPr lang="ru-RU"/>
              <a:t> </a:t>
            </a:r>
          </a:p>
        </p:txBody>
      </p:sp>
      <p:sp>
        <p:nvSpPr>
          <p:cNvPr id="158732" name="Rectangle 12"/>
          <p:cNvSpPr>
            <a:spLocks noChangeArrowheads="1"/>
          </p:cNvSpPr>
          <p:nvPr/>
        </p:nvSpPr>
        <p:spPr bwMode="auto">
          <a:xfrm>
            <a:off x="3492500" y="981075"/>
            <a:ext cx="2376488" cy="431800"/>
          </a:xfrm>
          <a:prstGeom prst="rect">
            <a:avLst/>
          </a:prstGeom>
          <a:solidFill>
            <a:schemeClr val="bg1"/>
          </a:solidFill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i="1">
                <a:solidFill>
                  <a:srgbClr val="CC3300"/>
                </a:solidFill>
              </a:rPr>
              <a:t>информационный</a:t>
            </a:r>
            <a:r>
              <a:rPr lang="ru-RU"/>
              <a:t> </a:t>
            </a:r>
          </a:p>
        </p:txBody>
      </p:sp>
      <p:sp>
        <p:nvSpPr>
          <p:cNvPr id="158733" name="Rectangle 13"/>
          <p:cNvSpPr>
            <a:spLocks noChangeArrowheads="1"/>
          </p:cNvSpPr>
          <p:nvPr/>
        </p:nvSpPr>
        <p:spPr bwMode="auto">
          <a:xfrm>
            <a:off x="250825" y="928670"/>
            <a:ext cx="2376488" cy="500066"/>
          </a:xfrm>
          <a:prstGeom prst="rect">
            <a:avLst/>
          </a:prstGeom>
          <a:solidFill>
            <a:schemeClr val="bg1"/>
          </a:solidFill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ru-RU" i="1" dirty="0" smtClean="0">
              <a:solidFill>
                <a:srgbClr val="CC3300"/>
              </a:solidFill>
            </a:endParaRPr>
          </a:p>
          <a:p>
            <a:pPr algn="ctr"/>
            <a:r>
              <a:rPr lang="ru-RU" i="1" dirty="0" smtClean="0">
                <a:solidFill>
                  <a:srgbClr val="CC3300"/>
                </a:solidFill>
              </a:rPr>
              <a:t>предупреждающий</a:t>
            </a:r>
            <a:r>
              <a:rPr lang="ru-RU" dirty="0" smtClean="0">
                <a:solidFill>
                  <a:srgbClr val="CC3300"/>
                </a:solidFill>
              </a:rPr>
              <a:t> </a:t>
            </a:r>
          </a:p>
          <a:p>
            <a:pPr algn="ctr"/>
            <a:r>
              <a:rPr lang="ru-RU" i="1" dirty="0" smtClean="0">
                <a:solidFill>
                  <a:srgbClr val="CC3300"/>
                </a:solidFill>
              </a:rPr>
              <a:t> </a:t>
            </a:r>
            <a:endParaRPr lang="ru-RU" i="1" dirty="0"/>
          </a:p>
        </p:txBody>
      </p:sp>
      <p:sp>
        <p:nvSpPr>
          <p:cNvPr id="158734" name="Rectangle 14"/>
          <p:cNvSpPr>
            <a:spLocks noChangeArrowheads="1"/>
          </p:cNvSpPr>
          <p:nvPr/>
        </p:nvSpPr>
        <p:spPr bwMode="auto">
          <a:xfrm>
            <a:off x="4787900" y="6092825"/>
            <a:ext cx="2233613" cy="503238"/>
          </a:xfrm>
          <a:prstGeom prst="rect">
            <a:avLst/>
          </a:prstGeom>
          <a:solidFill>
            <a:schemeClr val="bg1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«Пункт питания» </a:t>
            </a:r>
          </a:p>
        </p:txBody>
      </p:sp>
      <p:sp>
        <p:nvSpPr>
          <p:cNvPr id="158735" name="Rectangle 15"/>
          <p:cNvSpPr>
            <a:spLocks noChangeArrowheads="1"/>
          </p:cNvSpPr>
          <p:nvPr/>
        </p:nvSpPr>
        <p:spPr bwMode="auto">
          <a:xfrm>
            <a:off x="6516688" y="3284538"/>
            <a:ext cx="2233612" cy="576262"/>
          </a:xfrm>
          <a:prstGeom prst="rect">
            <a:avLst/>
          </a:prstGeom>
          <a:solidFill>
            <a:schemeClr val="bg1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«Место остановки </a:t>
            </a:r>
          </a:p>
          <a:p>
            <a:pPr algn="ctr"/>
            <a:r>
              <a:rPr lang="ru-RU">
                <a:solidFill>
                  <a:schemeClr val="accent2"/>
                </a:solidFill>
              </a:rPr>
              <a:t>трамвая» </a:t>
            </a:r>
          </a:p>
        </p:txBody>
      </p:sp>
      <p:sp>
        <p:nvSpPr>
          <p:cNvPr id="158736" name="Rectangle 16"/>
          <p:cNvSpPr>
            <a:spLocks noChangeArrowheads="1"/>
          </p:cNvSpPr>
          <p:nvPr/>
        </p:nvSpPr>
        <p:spPr bwMode="auto">
          <a:xfrm>
            <a:off x="250825" y="3284538"/>
            <a:ext cx="2808288" cy="503237"/>
          </a:xfrm>
          <a:prstGeom prst="rect">
            <a:avLst/>
          </a:prstGeom>
          <a:solidFill>
            <a:schemeClr val="bg1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«Пешеходный переход» </a:t>
            </a:r>
          </a:p>
        </p:txBody>
      </p:sp>
      <p:sp>
        <p:nvSpPr>
          <p:cNvPr id="158737" name="Rectangle 17"/>
          <p:cNvSpPr>
            <a:spLocks noChangeArrowheads="1"/>
          </p:cNvSpPr>
          <p:nvPr/>
        </p:nvSpPr>
        <p:spPr bwMode="auto">
          <a:xfrm>
            <a:off x="3708400" y="3284538"/>
            <a:ext cx="2233613" cy="503237"/>
          </a:xfrm>
          <a:prstGeom prst="rect">
            <a:avLst/>
          </a:prstGeom>
          <a:solidFill>
            <a:schemeClr val="bg1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«Тупик» </a:t>
            </a:r>
          </a:p>
        </p:txBody>
      </p:sp>
      <p:sp>
        <p:nvSpPr>
          <p:cNvPr id="158738" name="Rectangle 18"/>
          <p:cNvSpPr>
            <a:spLocks noChangeArrowheads="1"/>
          </p:cNvSpPr>
          <p:nvPr/>
        </p:nvSpPr>
        <p:spPr bwMode="auto">
          <a:xfrm>
            <a:off x="1187450" y="6021388"/>
            <a:ext cx="3168650" cy="647700"/>
          </a:xfrm>
          <a:prstGeom prst="rect">
            <a:avLst/>
          </a:prstGeom>
          <a:solidFill>
            <a:schemeClr val="bg1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«Движение пешеходов</a:t>
            </a:r>
          </a:p>
          <a:p>
            <a:pPr algn="ctr"/>
            <a:r>
              <a:rPr lang="ru-RU">
                <a:solidFill>
                  <a:schemeClr val="accent2"/>
                </a:solidFill>
              </a:rPr>
              <a:t> запрещено» </a:t>
            </a:r>
          </a:p>
        </p:txBody>
      </p:sp>
      <p:pic>
        <p:nvPicPr>
          <p:cNvPr id="21523" name="Picture 21" descr="C:\Documents and Settings\asus\Мои документы\Мои рисунки\знаки\Тупик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571612"/>
            <a:ext cx="157163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4" name="Picture 22" descr="C:\Documents and Settings\asus\Мои документы\Мои рисунки\знаки\Место остановки трамвая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12" y="1524414"/>
            <a:ext cx="1071588" cy="169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5" name="Picture 24" descr="C:\Documents and Settings\asus\Мои документы\Мои рисунки\знаки\Движение пешеходов запрещено.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25" y="4500563"/>
            <a:ext cx="1500206" cy="1500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6" name="Picture 26" descr="C:\Documents and Settings\asus\Мои документы\Мои рисунки\знаки\Пункт питания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74" y="4500563"/>
            <a:ext cx="1083495" cy="157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7" name="Picture 23" descr="C:\Documents and Settings\asus\Мои документы\Мои рисунки\знаки\Пешеходный переход - предупреждающий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3534" y="1578756"/>
            <a:ext cx="1738325" cy="1564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587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587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587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58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58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8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8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587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587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587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58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58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8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8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587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158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58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58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58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8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8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158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1587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58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58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58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8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8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158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1587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/>
      <p:bldP spid="158729" grpId="0" animBg="1"/>
      <p:bldP spid="158730" grpId="0" animBg="1"/>
      <p:bldP spid="158731" grpId="0" animBg="1"/>
      <p:bldP spid="158732" grpId="0" animBg="1"/>
      <p:bldP spid="158733" grpId="0" animBg="1"/>
      <p:bldP spid="158734" grpId="0" animBg="1"/>
      <p:bldP spid="158735" grpId="0" animBg="1"/>
      <p:bldP spid="158736" grpId="0" animBg="1"/>
      <p:bldP spid="158737" grpId="0" animBg="1"/>
      <p:bldP spid="1587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1925"/>
            <a:ext cx="8229600" cy="674688"/>
          </a:xfrm>
        </p:spPr>
        <p:txBody>
          <a:bodyPr/>
          <a:lstStyle/>
          <a:p>
            <a:pPr algn="ctr" eaLnBrk="1" hangingPunct="1"/>
            <a:r>
              <a:rPr lang="ru-RU" dirty="0" smtClean="0">
                <a:solidFill>
                  <a:schemeClr val="accent2"/>
                </a:solidFill>
                <a:latin typeface="Bookman Old Style" pitchFamily="18" charset="0"/>
              </a:rPr>
              <a:t>Пятая группа</a:t>
            </a:r>
          </a:p>
        </p:txBody>
      </p:sp>
      <p:sp>
        <p:nvSpPr>
          <p:cNvPr id="159748" name="Rectangle 4"/>
          <p:cNvSpPr>
            <a:spLocks noChangeArrowheads="1"/>
          </p:cNvSpPr>
          <p:nvPr/>
        </p:nvSpPr>
        <p:spPr bwMode="auto">
          <a:xfrm>
            <a:off x="5651500" y="4005263"/>
            <a:ext cx="2376488" cy="431800"/>
          </a:xfrm>
          <a:prstGeom prst="rect">
            <a:avLst/>
          </a:prstGeom>
          <a:solidFill>
            <a:schemeClr val="bg1"/>
          </a:solidFill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i="1">
                <a:solidFill>
                  <a:srgbClr val="CC3300"/>
                </a:solidFill>
              </a:rPr>
              <a:t>сервиса</a:t>
            </a:r>
            <a:r>
              <a:rPr lang="ru-RU"/>
              <a:t> </a:t>
            </a:r>
          </a:p>
        </p:txBody>
      </p:sp>
      <p:sp>
        <p:nvSpPr>
          <p:cNvPr id="159749" name="Rectangle 5"/>
          <p:cNvSpPr>
            <a:spLocks noChangeArrowheads="1"/>
          </p:cNvSpPr>
          <p:nvPr/>
        </p:nvSpPr>
        <p:spPr bwMode="auto">
          <a:xfrm>
            <a:off x="971550" y="4005263"/>
            <a:ext cx="2376488" cy="431800"/>
          </a:xfrm>
          <a:prstGeom prst="rect">
            <a:avLst/>
          </a:prstGeom>
          <a:solidFill>
            <a:schemeClr val="bg1"/>
          </a:solidFill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i="1">
                <a:solidFill>
                  <a:srgbClr val="CC3300"/>
                </a:solidFill>
              </a:rPr>
              <a:t>запрещающий</a:t>
            </a:r>
            <a:r>
              <a:rPr lang="ru-RU"/>
              <a:t> </a:t>
            </a:r>
          </a:p>
        </p:txBody>
      </p:sp>
      <p:sp>
        <p:nvSpPr>
          <p:cNvPr id="159753" name="Rectangle 9"/>
          <p:cNvSpPr>
            <a:spLocks noChangeArrowheads="1"/>
          </p:cNvSpPr>
          <p:nvPr/>
        </p:nvSpPr>
        <p:spPr bwMode="auto">
          <a:xfrm>
            <a:off x="3492500" y="981075"/>
            <a:ext cx="2376488" cy="431800"/>
          </a:xfrm>
          <a:prstGeom prst="rect">
            <a:avLst/>
          </a:prstGeom>
          <a:solidFill>
            <a:schemeClr val="bg1"/>
          </a:solidFill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i="1">
                <a:solidFill>
                  <a:srgbClr val="CC3300"/>
                </a:solidFill>
              </a:rPr>
              <a:t>предупреждающий</a:t>
            </a:r>
          </a:p>
        </p:txBody>
      </p:sp>
      <p:sp>
        <p:nvSpPr>
          <p:cNvPr id="159754" name="Rectangle 10"/>
          <p:cNvSpPr>
            <a:spLocks noChangeArrowheads="1"/>
          </p:cNvSpPr>
          <p:nvPr/>
        </p:nvSpPr>
        <p:spPr bwMode="auto">
          <a:xfrm>
            <a:off x="250825" y="981075"/>
            <a:ext cx="2376488" cy="431800"/>
          </a:xfrm>
          <a:prstGeom prst="rect">
            <a:avLst/>
          </a:prstGeom>
          <a:solidFill>
            <a:schemeClr val="bg1"/>
          </a:solidFill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i="1">
                <a:solidFill>
                  <a:srgbClr val="CC3300"/>
                </a:solidFill>
              </a:rPr>
              <a:t>предупреждающий</a:t>
            </a:r>
            <a:r>
              <a:rPr lang="ru-RU">
                <a:solidFill>
                  <a:srgbClr val="CC3300"/>
                </a:solidFill>
              </a:rPr>
              <a:t> </a:t>
            </a:r>
            <a:endParaRPr lang="ru-RU"/>
          </a:p>
        </p:txBody>
      </p:sp>
      <p:sp>
        <p:nvSpPr>
          <p:cNvPr id="159755" name="Rectangle 11"/>
          <p:cNvSpPr>
            <a:spLocks noChangeArrowheads="1"/>
          </p:cNvSpPr>
          <p:nvPr/>
        </p:nvSpPr>
        <p:spPr bwMode="auto">
          <a:xfrm>
            <a:off x="4859338" y="6021388"/>
            <a:ext cx="3889375" cy="647700"/>
          </a:xfrm>
          <a:prstGeom prst="rect">
            <a:avLst/>
          </a:prstGeom>
          <a:solidFill>
            <a:schemeClr val="bg1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«Техническое обслуживание</a:t>
            </a:r>
          </a:p>
          <a:p>
            <a:pPr algn="ctr"/>
            <a:r>
              <a:rPr lang="ru-RU">
                <a:solidFill>
                  <a:schemeClr val="accent2"/>
                </a:solidFill>
              </a:rPr>
              <a:t>автомобилей» </a:t>
            </a:r>
          </a:p>
        </p:txBody>
      </p:sp>
      <p:sp>
        <p:nvSpPr>
          <p:cNvPr id="159761" name="Rectangle 17"/>
          <p:cNvSpPr>
            <a:spLocks noChangeArrowheads="1"/>
          </p:cNvSpPr>
          <p:nvPr/>
        </p:nvSpPr>
        <p:spPr bwMode="auto">
          <a:xfrm>
            <a:off x="6443663" y="836613"/>
            <a:ext cx="2376487" cy="647700"/>
          </a:xfrm>
          <a:prstGeom prst="rect">
            <a:avLst/>
          </a:prstGeom>
          <a:solidFill>
            <a:schemeClr val="bg1"/>
          </a:solidFill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i="1">
                <a:solidFill>
                  <a:srgbClr val="CC3300"/>
                </a:solidFill>
              </a:rPr>
              <a:t>Знак особого</a:t>
            </a:r>
          </a:p>
          <a:p>
            <a:pPr algn="ctr"/>
            <a:r>
              <a:rPr lang="ru-RU" i="1">
                <a:solidFill>
                  <a:srgbClr val="CC3300"/>
                </a:solidFill>
              </a:rPr>
              <a:t>предписания</a:t>
            </a:r>
            <a:r>
              <a:rPr lang="ru-RU"/>
              <a:t> </a:t>
            </a:r>
          </a:p>
        </p:txBody>
      </p:sp>
      <p:sp>
        <p:nvSpPr>
          <p:cNvPr id="159765" name="Rectangle 21"/>
          <p:cNvSpPr>
            <a:spLocks noChangeArrowheads="1"/>
          </p:cNvSpPr>
          <p:nvPr/>
        </p:nvSpPr>
        <p:spPr bwMode="auto">
          <a:xfrm>
            <a:off x="395288" y="6021388"/>
            <a:ext cx="3960812" cy="647700"/>
          </a:xfrm>
          <a:prstGeom prst="rect">
            <a:avLst/>
          </a:prstGeom>
          <a:solidFill>
            <a:schemeClr val="bg1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«Подача звукового сигнала </a:t>
            </a:r>
          </a:p>
          <a:p>
            <a:pPr algn="ctr"/>
            <a:r>
              <a:rPr lang="ru-RU">
                <a:solidFill>
                  <a:schemeClr val="accent2"/>
                </a:solidFill>
              </a:rPr>
              <a:t>запрещена» </a:t>
            </a:r>
          </a:p>
        </p:txBody>
      </p:sp>
      <p:sp>
        <p:nvSpPr>
          <p:cNvPr id="159766" name="Rectangle 22"/>
          <p:cNvSpPr>
            <a:spLocks noChangeArrowheads="1"/>
          </p:cNvSpPr>
          <p:nvPr/>
        </p:nvSpPr>
        <p:spPr bwMode="auto">
          <a:xfrm>
            <a:off x="6516688" y="3357563"/>
            <a:ext cx="2233612" cy="503237"/>
          </a:xfrm>
          <a:prstGeom prst="rect">
            <a:avLst/>
          </a:prstGeom>
          <a:solidFill>
            <a:schemeClr val="bg1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«Жилая зона» </a:t>
            </a:r>
          </a:p>
        </p:txBody>
      </p:sp>
      <p:sp>
        <p:nvSpPr>
          <p:cNvPr id="159767" name="Rectangle 23"/>
          <p:cNvSpPr>
            <a:spLocks noChangeArrowheads="1"/>
          </p:cNvSpPr>
          <p:nvPr/>
        </p:nvSpPr>
        <p:spPr bwMode="auto">
          <a:xfrm>
            <a:off x="3276600" y="3357563"/>
            <a:ext cx="2808288" cy="503237"/>
          </a:xfrm>
          <a:prstGeom prst="rect">
            <a:avLst/>
          </a:prstGeom>
          <a:solidFill>
            <a:schemeClr val="bg1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«Дорожные работы» </a:t>
            </a:r>
          </a:p>
        </p:txBody>
      </p:sp>
      <p:sp>
        <p:nvSpPr>
          <p:cNvPr id="159768" name="Rectangle 24"/>
          <p:cNvSpPr>
            <a:spLocks noChangeArrowheads="1"/>
          </p:cNvSpPr>
          <p:nvPr/>
        </p:nvSpPr>
        <p:spPr bwMode="auto">
          <a:xfrm>
            <a:off x="179388" y="3357563"/>
            <a:ext cx="2447925" cy="503237"/>
          </a:xfrm>
          <a:prstGeom prst="rect">
            <a:avLst/>
          </a:prstGeom>
          <a:solidFill>
            <a:schemeClr val="bg1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«Дети» </a:t>
            </a:r>
          </a:p>
        </p:txBody>
      </p:sp>
      <p:pic>
        <p:nvPicPr>
          <p:cNvPr id="22546" name="Picture 26" descr="C:\Documents and Settings\asus\Мои документы\Мои рисунки\знаки\Дети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500159"/>
            <a:ext cx="1785950" cy="178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7" name="Picture 27" descr="C:\Documents and Settings\asus\Мои документы\Мои рисунки\знаки\Дорожные работы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74" y="1500174"/>
            <a:ext cx="1785957" cy="1785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8" name="Picture 28" descr="C:\Documents and Settings\asus\Мои документы\Мои рисунки\знаки\Жилая зона.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05234" y="1571613"/>
            <a:ext cx="111010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9" name="Picture 29" descr="C:\Documents and Settings\asus\Мои документы\Мои рисунки\знаки\Подача звукового сигнала запрещен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0" y="4500576"/>
            <a:ext cx="1428738" cy="14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0" name="Picture 30" descr="C:\Documents and Settings\asus\Мои документы\Мои рисунки\знаки\Техническое обслуживание автомобилей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37" y="4500570"/>
            <a:ext cx="1020779" cy="1481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597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597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59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59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9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9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597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597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59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59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9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9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59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597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597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59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59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9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9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597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597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59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59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9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9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1597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597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59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59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9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9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1597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1597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597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59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59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9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9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159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159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597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59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159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9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9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6" grpId="0"/>
      <p:bldP spid="159748" grpId="0" animBg="1"/>
      <p:bldP spid="159749" grpId="0" animBg="1"/>
      <p:bldP spid="159753" grpId="0" animBg="1"/>
      <p:bldP spid="159754" grpId="0" animBg="1"/>
      <p:bldP spid="159755" grpId="0" animBg="1"/>
      <p:bldP spid="159761" grpId="0" animBg="1"/>
      <p:bldP spid="159765" grpId="0" animBg="1"/>
      <p:bldP spid="159766" grpId="0" animBg="1"/>
      <p:bldP spid="159767" grpId="0" animBg="1"/>
      <p:bldP spid="15976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800" smtClean="0">
                <a:solidFill>
                  <a:srgbClr val="800080"/>
                </a:solidFill>
                <a:latin typeface="Bookman Old Style" pitchFamily="18" charset="0"/>
              </a:rPr>
              <a:t>Б е с е д а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844675"/>
            <a:ext cx="8496300" cy="4032250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ru-RU" sz="4000" smtClean="0">
                <a:solidFill>
                  <a:schemeClr val="accent2"/>
                </a:solidFill>
                <a:latin typeface="Bookman Old Style" pitchFamily="18" charset="0"/>
              </a:rPr>
              <a:t>На чём ездили люди раньше? </a:t>
            </a:r>
          </a:p>
          <a:p>
            <a:pPr eaLnBrk="1" hangingPunct="1">
              <a:lnSpc>
                <a:spcPct val="140000"/>
              </a:lnSpc>
            </a:pPr>
            <a:r>
              <a:rPr lang="ru-RU" sz="4000" smtClean="0">
                <a:solidFill>
                  <a:schemeClr val="accent2"/>
                </a:solidFill>
                <a:latin typeface="Bookman Old Style" pitchFamily="18" charset="0"/>
              </a:rPr>
              <a:t>На чём ездят сейчас?</a:t>
            </a:r>
          </a:p>
          <a:p>
            <a:pPr eaLnBrk="1" hangingPunct="1">
              <a:lnSpc>
                <a:spcPct val="140000"/>
              </a:lnSpc>
            </a:pPr>
            <a:r>
              <a:rPr lang="ru-RU" sz="4000" smtClean="0">
                <a:solidFill>
                  <a:schemeClr val="accent2"/>
                </a:solidFill>
                <a:latin typeface="Bookman Old Style" pitchFamily="18" charset="0"/>
              </a:rPr>
              <a:t>На чём будут ездить в будущем?</a:t>
            </a:r>
          </a:p>
        </p:txBody>
      </p:sp>
      <p:pic>
        <p:nvPicPr>
          <p:cNvPr id="60420" name="Picture 4" descr="j036517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3716338"/>
            <a:ext cx="19050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autoRev="1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8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85225" cy="1439862"/>
          </a:xfrm>
          <a:solidFill>
            <a:schemeClr val="tx1"/>
          </a:solidFill>
        </p:spPr>
        <p:txBody>
          <a:bodyPr/>
          <a:lstStyle/>
          <a:p>
            <a:pPr algn="ctr" eaLnBrk="1" hangingPunct="1"/>
            <a:r>
              <a:rPr lang="ru-RU" sz="4400" b="0" smtClean="0">
                <a:solidFill>
                  <a:schemeClr val="accent2"/>
                </a:solidFill>
                <a:latin typeface="Bookman Old Style" pitchFamily="18" charset="0"/>
              </a:rPr>
              <a:t>Задание в группах</a:t>
            </a:r>
            <a:r>
              <a:rPr lang="ru-RU" b="0" smtClean="0">
                <a:solidFill>
                  <a:schemeClr val="accent2"/>
                </a:solidFill>
                <a:latin typeface="Bookman Old Style" pitchFamily="18" charset="0"/>
              </a:rPr>
              <a:t/>
            </a:r>
            <a:br>
              <a:rPr lang="ru-RU" b="0" smtClean="0">
                <a:solidFill>
                  <a:schemeClr val="accent2"/>
                </a:solidFill>
                <a:latin typeface="Bookman Old Style" pitchFamily="18" charset="0"/>
              </a:rPr>
            </a:br>
            <a:r>
              <a:rPr lang="ru-RU" b="0" smtClean="0">
                <a:solidFill>
                  <a:schemeClr val="accent2"/>
                </a:solidFill>
                <a:latin typeface="Bookman Old Style" pitchFamily="18" charset="0"/>
              </a:rPr>
              <a:t>Нарисуйте автомобиль будущего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844675"/>
            <a:ext cx="8569325" cy="43211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accent2"/>
                </a:solidFill>
                <a:latin typeface="Bookman Old Style" pitchFamily="18" charset="0"/>
              </a:rPr>
              <a:t>Опишите его.</a:t>
            </a:r>
          </a:p>
          <a:p>
            <a:pPr eaLnBrk="1" hangingPunct="1"/>
            <a:r>
              <a:rPr lang="ru-RU" smtClean="0">
                <a:solidFill>
                  <a:schemeClr val="accent2"/>
                </a:solidFill>
                <a:latin typeface="Bookman Old Style" pitchFamily="18" charset="0"/>
              </a:rPr>
              <a:t>Как он будет передвигаться?</a:t>
            </a:r>
          </a:p>
          <a:p>
            <a:pPr eaLnBrk="1" hangingPunct="1"/>
            <a:r>
              <a:rPr lang="ru-RU" smtClean="0">
                <a:solidFill>
                  <a:schemeClr val="accent2"/>
                </a:solidFill>
                <a:latin typeface="Bookman Old Style" pitchFamily="18" charset="0"/>
              </a:rPr>
              <a:t>Понадобится ли ему горючее?</a:t>
            </a:r>
          </a:p>
          <a:p>
            <a:pPr eaLnBrk="1" hangingPunct="1"/>
            <a:r>
              <a:rPr lang="ru-RU" smtClean="0">
                <a:solidFill>
                  <a:schemeClr val="accent2"/>
                </a:solidFill>
                <a:latin typeface="Bookman Old Style" pitchFamily="18" charset="0"/>
              </a:rPr>
              <a:t>Если да, то какое?</a:t>
            </a:r>
          </a:p>
          <a:p>
            <a:pPr eaLnBrk="1" hangingPunct="1"/>
            <a:r>
              <a:rPr lang="ru-RU" smtClean="0">
                <a:solidFill>
                  <a:schemeClr val="accent2"/>
                </a:solidFill>
                <a:latin typeface="Bookman Old Style" pitchFamily="18" charset="0"/>
              </a:rPr>
              <a:t>Какую скорость он сможет развить? </a:t>
            </a:r>
          </a:p>
          <a:p>
            <a:pPr eaLnBrk="1" hangingPunct="1"/>
            <a:r>
              <a:rPr lang="ru-RU" smtClean="0">
                <a:solidFill>
                  <a:schemeClr val="accent2"/>
                </a:solidFill>
                <a:latin typeface="Bookman Old Style" pitchFamily="18" charset="0"/>
              </a:rPr>
              <a:t>На какие расстояния на нём можно будет передвигаться?</a:t>
            </a:r>
            <a:r>
              <a:rPr lang="ru-RU" smtClean="0">
                <a:latin typeface="Bookman Old Style" pitchFamily="18" charset="0"/>
              </a:rPr>
              <a:t>     </a:t>
            </a:r>
          </a:p>
        </p:txBody>
      </p:sp>
      <p:pic>
        <p:nvPicPr>
          <p:cNvPr id="61444" name="Picture 4" descr="j028373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4797425"/>
            <a:ext cx="1943100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5" descr="j030339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1844675"/>
            <a:ext cx="16652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068638"/>
            <a:ext cx="8785225" cy="1584325"/>
          </a:xfrm>
        </p:spPr>
        <p:txBody>
          <a:bodyPr/>
          <a:lstStyle/>
          <a:p>
            <a:pPr algn="ctr" eaLnBrk="1" hangingPunct="1"/>
            <a:r>
              <a:rPr lang="ru-RU" sz="4800" smtClean="0">
                <a:solidFill>
                  <a:schemeClr val="accent2"/>
                </a:solidFill>
                <a:latin typeface="Bookman Old Style" pitchFamily="18" charset="0"/>
              </a:rPr>
              <a:t>Обсуждение результатов</a:t>
            </a:r>
          </a:p>
        </p:txBody>
      </p:sp>
      <p:pic>
        <p:nvPicPr>
          <p:cNvPr id="145412" name="Picture 4" descr="j033689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1628775"/>
            <a:ext cx="2663825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713788" cy="936625"/>
          </a:xfrm>
        </p:spPr>
        <p:txBody>
          <a:bodyPr/>
          <a:lstStyle/>
          <a:p>
            <a:pPr algn="ctr" eaLnBrk="1" hangingPunct="1"/>
            <a:r>
              <a:rPr lang="ru-RU" sz="4400" smtClean="0">
                <a:solidFill>
                  <a:srgbClr val="FFFF00"/>
                </a:solidFill>
                <a:latin typeface="Bookman Old Style" pitchFamily="18" charset="0"/>
              </a:rPr>
              <a:t>С И Н К В Е Й Н</a:t>
            </a: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9388" y="1773238"/>
            <a:ext cx="8785225" cy="5084762"/>
          </a:xfrm>
          <a:solidFill>
            <a:srgbClr val="FFE4C9"/>
          </a:solidFill>
        </p:spPr>
        <p:txBody>
          <a:bodyPr/>
          <a:lstStyle/>
          <a:p>
            <a:pPr marL="0" indent="176213" eaLnBrk="1" hangingPunct="1">
              <a:lnSpc>
                <a:spcPct val="80000"/>
              </a:lnSpc>
            </a:pPr>
            <a:r>
              <a:rPr lang="ru-RU" sz="2000" smtClean="0">
                <a:solidFill>
                  <a:schemeClr val="tx2"/>
                </a:solidFill>
                <a:latin typeface="Bookman Old Style" pitchFamily="18" charset="0"/>
              </a:rPr>
              <a:t>1. В первой строчке тема называется одним словом ( обычно существительным). </a:t>
            </a:r>
          </a:p>
          <a:p>
            <a:pPr marL="0" indent="176213" eaLnBrk="1" hangingPunct="1">
              <a:lnSpc>
                <a:spcPct val="80000"/>
              </a:lnSpc>
            </a:pPr>
            <a:r>
              <a:rPr lang="ru-RU" sz="2000" smtClean="0">
                <a:solidFill>
                  <a:schemeClr val="tx2"/>
                </a:solidFill>
                <a:latin typeface="Bookman Old Style" pitchFamily="18" charset="0"/>
              </a:rPr>
              <a:t>2.Вторая строчка- это описание темы в двух словах (двумя прилагательными). </a:t>
            </a:r>
          </a:p>
          <a:p>
            <a:pPr marL="0" indent="176213" eaLnBrk="1" hangingPunct="1">
              <a:lnSpc>
                <a:spcPct val="80000"/>
              </a:lnSpc>
            </a:pPr>
            <a:r>
              <a:rPr lang="ru-RU" sz="2000" smtClean="0">
                <a:solidFill>
                  <a:schemeClr val="tx2"/>
                </a:solidFill>
                <a:latin typeface="Bookman Old Style" pitchFamily="18" charset="0"/>
              </a:rPr>
              <a:t>3.Третья строчка- это описание действия в рамках этой темы тремя словами. </a:t>
            </a:r>
          </a:p>
          <a:p>
            <a:pPr marL="0" indent="176213" eaLnBrk="1" hangingPunct="1">
              <a:lnSpc>
                <a:spcPct val="80000"/>
              </a:lnSpc>
            </a:pPr>
            <a:r>
              <a:rPr lang="ru-RU" sz="2000" smtClean="0">
                <a:solidFill>
                  <a:schemeClr val="tx2"/>
                </a:solidFill>
                <a:latin typeface="Bookman Old Style" pitchFamily="18" charset="0"/>
              </a:rPr>
              <a:t>4.Четвёртая строка- это фраза из четырёх слов, показывающая отношение к теме.</a:t>
            </a:r>
          </a:p>
          <a:p>
            <a:pPr marL="0" indent="176213" eaLnBrk="1" hangingPunct="1">
              <a:lnSpc>
                <a:spcPct val="80000"/>
              </a:lnSpc>
            </a:pPr>
            <a:r>
              <a:rPr lang="ru-RU" sz="2000" smtClean="0">
                <a:solidFill>
                  <a:schemeClr val="tx2"/>
                </a:solidFill>
                <a:latin typeface="Bookman Old Style" pitchFamily="18" charset="0"/>
              </a:rPr>
              <a:t>5.Последняя строка- это синоним из одного слова, который повторяет суть проблемы.</a:t>
            </a:r>
          </a:p>
          <a:p>
            <a:pPr marL="0" indent="176213" eaLnBrk="1" hangingPunct="1">
              <a:lnSpc>
                <a:spcPct val="80000"/>
              </a:lnSpc>
            </a:pPr>
            <a:endParaRPr lang="ru-RU" sz="2000" b="1" u="sng" smtClean="0">
              <a:solidFill>
                <a:schemeClr val="tx2"/>
              </a:solidFill>
              <a:latin typeface="Bookman Old Style" pitchFamily="18" charset="0"/>
            </a:endParaRPr>
          </a:p>
          <a:p>
            <a:pPr marL="0" indent="176213" eaLnBrk="1" hangingPunct="1">
              <a:lnSpc>
                <a:spcPct val="80000"/>
              </a:lnSpc>
            </a:pPr>
            <a:r>
              <a:rPr lang="ru-RU" sz="2000" b="1" u="sng" smtClean="0">
                <a:solidFill>
                  <a:schemeClr val="tx2"/>
                </a:solidFill>
                <a:latin typeface="Bookman Old Style" pitchFamily="18" charset="0"/>
              </a:rPr>
              <a:t>Как </a:t>
            </a:r>
            <a:r>
              <a:rPr lang="ru-RU" sz="2000" u="sng" smtClean="0">
                <a:solidFill>
                  <a:schemeClr val="tx2"/>
                </a:solidFill>
                <a:latin typeface="Bookman Old Style" pitchFamily="18" charset="0"/>
              </a:rPr>
              <a:t>это делать:</a:t>
            </a:r>
            <a:endParaRPr lang="ru-RU" sz="2000" smtClean="0">
              <a:solidFill>
                <a:schemeClr val="tx2"/>
              </a:solidFill>
              <a:latin typeface="Bookman Old Style" pitchFamily="18" charset="0"/>
            </a:endParaRPr>
          </a:p>
          <a:p>
            <a:pPr marL="0" indent="176213" eaLnBrk="1" hangingPunct="1">
              <a:lnSpc>
                <a:spcPct val="80000"/>
              </a:lnSpc>
            </a:pPr>
            <a:r>
              <a:rPr lang="ru-RU" sz="2000" smtClean="0">
                <a:solidFill>
                  <a:schemeClr val="tx2"/>
                </a:solidFill>
                <a:latin typeface="Bookman Old Style" pitchFamily="18" charset="0"/>
              </a:rPr>
              <a:t>Название (обычно существительное) </a:t>
            </a:r>
          </a:p>
          <a:p>
            <a:pPr marL="0" indent="176213" eaLnBrk="1" hangingPunct="1">
              <a:lnSpc>
                <a:spcPct val="80000"/>
              </a:lnSpc>
            </a:pPr>
            <a:r>
              <a:rPr lang="ru-RU" sz="2000" smtClean="0">
                <a:solidFill>
                  <a:schemeClr val="tx2"/>
                </a:solidFill>
                <a:latin typeface="Bookman Old Style" pitchFamily="18" charset="0"/>
              </a:rPr>
              <a:t>Описание (обычно прилагательное) </a:t>
            </a:r>
          </a:p>
          <a:p>
            <a:pPr marL="0" indent="176213" eaLnBrk="1" hangingPunct="1">
              <a:lnSpc>
                <a:spcPct val="80000"/>
              </a:lnSpc>
            </a:pPr>
            <a:r>
              <a:rPr lang="ru-RU" sz="2000" smtClean="0">
                <a:solidFill>
                  <a:schemeClr val="tx2"/>
                </a:solidFill>
                <a:latin typeface="Bookman Old Style" pitchFamily="18" charset="0"/>
              </a:rPr>
              <a:t>Действия </a:t>
            </a:r>
          </a:p>
          <a:p>
            <a:pPr marL="0" indent="176213" eaLnBrk="1" hangingPunct="1">
              <a:lnSpc>
                <a:spcPct val="80000"/>
              </a:lnSpc>
            </a:pPr>
            <a:r>
              <a:rPr lang="ru-RU" sz="2000" smtClean="0">
                <a:solidFill>
                  <a:schemeClr val="tx2"/>
                </a:solidFill>
                <a:latin typeface="Bookman Old Style" pitchFamily="18" charset="0"/>
              </a:rPr>
              <a:t>Чувство (фраза) </a:t>
            </a:r>
          </a:p>
          <a:p>
            <a:pPr marL="0" indent="176213" eaLnBrk="1" hangingPunct="1">
              <a:lnSpc>
                <a:spcPct val="80000"/>
              </a:lnSpc>
            </a:pPr>
            <a:r>
              <a:rPr lang="ru-RU" sz="2000" smtClean="0">
                <a:solidFill>
                  <a:schemeClr val="tx2"/>
                </a:solidFill>
                <a:latin typeface="Bookman Old Style" pitchFamily="18" charset="0"/>
              </a:rPr>
              <a:t>Повторение сути </a:t>
            </a: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179388" y="1052513"/>
            <a:ext cx="8785225" cy="703262"/>
          </a:xfrm>
          <a:prstGeom prst="rect">
            <a:avLst/>
          </a:prstGeom>
          <a:solidFill>
            <a:srgbClr val="FFE4C9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r>
              <a:rPr lang="ru-RU" sz="4400">
                <a:solidFill>
                  <a:schemeClr val="tx2"/>
                </a:solidFill>
                <a:latin typeface="Monotype Corsiva" pitchFamily="66" charset="0"/>
              </a:rPr>
              <a:t>Правила написания синквейна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624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246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246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246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6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6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62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2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62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2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62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62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62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62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62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62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62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62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624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624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624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624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624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624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624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624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624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624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624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624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624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624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624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624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0" decel="100000"/>
                                        <p:tgtEl>
                                          <p:spTgt spid="624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624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624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624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800" decel="100000"/>
                                        <p:tgtEl>
                                          <p:spTgt spid="624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624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624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624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624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624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624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624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469" grpId="0" build="p" animBg="1"/>
      <p:bldP spid="6247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03350" y="2276475"/>
            <a:ext cx="6296025" cy="2592388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ru-RU" smtClean="0">
                <a:solidFill>
                  <a:srgbClr val="FFFF00"/>
                </a:solidFill>
                <a:latin typeface="Bookman Old Style" pitchFamily="18" charset="0"/>
              </a:rPr>
              <a:t>Настроение в конце занятия</a:t>
            </a:r>
          </a:p>
        </p:txBody>
      </p:sp>
      <p:pic>
        <p:nvPicPr>
          <p:cNvPr id="27651" name="Picture 6" descr="j023627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7050" y="260350"/>
            <a:ext cx="1966913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7" descr="j023624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724400"/>
            <a:ext cx="144462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8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2781300"/>
            <a:ext cx="4351337" cy="17795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7818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5013325"/>
            <a:ext cx="609600" cy="609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7818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1557338"/>
            <a:ext cx="1366838" cy="13668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78186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325" y="1557338"/>
            <a:ext cx="1474788" cy="14747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78187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71775" y="5734050"/>
            <a:ext cx="1008063" cy="1008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78188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9700" y="5661025"/>
            <a:ext cx="1041400" cy="1041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78189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08175" y="188913"/>
            <a:ext cx="1079500" cy="1079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78190" name="Picture 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72225" y="4581525"/>
            <a:ext cx="1079500" cy="1079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78191" name="Picture 1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56325" y="188913"/>
            <a:ext cx="1081088" cy="10810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78192" name="Picture 1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79388" y="3141663"/>
            <a:ext cx="1152525" cy="1152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78193" name="Picture 1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740650" y="3141663"/>
            <a:ext cx="1257300" cy="1257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78194" name="Picture 1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9388" y="5622925"/>
            <a:ext cx="1079500" cy="1079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78195" name="Picture 1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885113" y="5589588"/>
            <a:ext cx="1112837" cy="11128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78196" name="Picture 20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79388" y="115888"/>
            <a:ext cx="1223962" cy="1223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78197" name="Picture 21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619250" y="4508500"/>
            <a:ext cx="1081088" cy="10810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78199" name="Picture 23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885113" y="188913"/>
            <a:ext cx="1112837" cy="11128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78200" name="Picture 24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708400" y="0"/>
            <a:ext cx="1870075" cy="18732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8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8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8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8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85225" cy="1152525"/>
          </a:xfrm>
          <a:solidFill>
            <a:schemeClr val="tx1"/>
          </a:solidFill>
        </p:spPr>
        <p:txBody>
          <a:bodyPr/>
          <a:lstStyle/>
          <a:p>
            <a:pPr algn="ctr" eaLnBrk="1" hangingPunct="1"/>
            <a:r>
              <a:rPr lang="ru-RU" sz="3600" smtClean="0">
                <a:solidFill>
                  <a:srgbClr val="FFFF00"/>
                </a:solidFill>
                <a:latin typeface="Bookman Old Style" pitchFamily="18" charset="0"/>
              </a:rPr>
              <a:t>Создание положительного эмоционального настроя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276475"/>
            <a:ext cx="8280400" cy="2808288"/>
          </a:xfrm>
        </p:spPr>
        <p:txBody>
          <a:bodyPr/>
          <a:lstStyle/>
          <a:p>
            <a:pPr algn="ctr" eaLnBrk="1" hangingPunct="1">
              <a:buSzPct val="180000"/>
              <a:buFontTx/>
              <a:buBlip>
                <a:blip r:embed="rId2"/>
              </a:buBlip>
            </a:pPr>
            <a:r>
              <a:rPr lang="ru-RU" sz="3600" smtClean="0">
                <a:solidFill>
                  <a:srgbClr val="00FF00"/>
                </a:solidFill>
                <a:latin typeface="Bookman Old Style" pitchFamily="18" charset="0"/>
              </a:rPr>
              <a:t>  </a:t>
            </a:r>
            <a:r>
              <a:rPr lang="ru-RU" sz="3600" b="1" smtClean="0">
                <a:solidFill>
                  <a:srgbClr val="0099FF"/>
                </a:solidFill>
                <a:latin typeface="Bookman Old Style" pitchFamily="18" charset="0"/>
              </a:rPr>
              <a:t>Нарисуйте на листе бумаги кружок того цвета, которого душа просит, какое сейчас у Вас настроение.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600" decel="1000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pPr algn="ctr" eaLnBrk="1" hangingPunct="1"/>
            <a:r>
              <a:rPr lang="ru-RU" sz="7200" smtClean="0">
                <a:solidFill>
                  <a:srgbClr val="FFFF00"/>
                </a:solidFill>
                <a:latin typeface="Bookman Old Style" pitchFamily="18" charset="0"/>
              </a:rPr>
              <a:t>Загадка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52625"/>
            <a:ext cx="7931150" cy="241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99FF"/>
                </a:solidFill>
                <a:latin typeface="Bookman Old Style" pitchFamily="18" charset="0"/>
              </a:rPr>
              <a:t>Умело он ведёт машину – </a:t>
            </a:r>
          </a:p>
          <a:p>
            <a:pPr eaLnBrk="1" hangingPunct="1"/>
            <a:r>
              <a:rPr lang="ru-RU" b="1" smtClean="0">
                <a:solidFill>
                  <a:srgbClr val="0099FF"/>
                </a:solidFill>
                <a:latin typeface="Bookman Old Style" pitchFamily="18" charset="0"/>
              </a:rPr>
              <a:t>Ведь за рулём не первый год!</a:t>
            </a:r>
          </a:p>
          <a:p>
            <a:pPr eaLnBrk="1" hangingPunct="1"/>
            <a:r>
              <a:rPr lang="ru-RU" b="1" smtClean="0">
                <a:solidFill>
                  <a:srgbClr val="0099FF"/>
                </a:solidFill>
                <a:latin typeface="Bookman Old Style" pitchFamily="18" charset="0"/>
              </a:rPr>
              <a:t>Слегка шуршат тугие шины,</a:t>
            </a:r>
          </a:p>
          <a:p>
            <a:pPr eaLnBrk="1" hangingPunct="1"/>
            <a:r>
              <a:rPr lang="ru-RU" b="1" smtClean="0">
                <a:solidFill>
                  <a:srgbClr val="0099FF"/>
                </a:solidFill>
                <a:latin typeface="Bookman Old Style" pitchFamily="18" charset="0"/>
              </a:rPr>
              <a:t>Он нас по городу везёт.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395288" y="5084763"/>
            <a:ext cx="346551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4400" b="1">
                <a:solidFill>
                  <a:schemeClr val="accent2"/>
                </a:solidFill>
                <a:latin typeface="Bookman Old Style" pitchFamily="18" charset="0"/>
              </a:rPr>
              <a:t>Водитель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650" y="5229225"/>
            <a:ext cx="609600" cy="609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00648E-6 L 0.58229 3.00648E-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nimBg="1"/>
      <p:bldP spid="49155" grpId="0" build="p"/>
      <p:bldP spid="49156" grpId="0"/>
      <p:bldP spid="4915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28600"/>
            <a:ext cx="8640762" cy="1112838"/>
          </a:xfrm>
          <a:solidFill>
            <a:srgbClr val="FF6600"/>
          </a:solidFill>
        </p:spPr>
        <p:txBody>
          <a:bodyPr/>
          <a:lstStyle/>
          <a:p>
            <a:pPr algn="ctr" eaLnBrk="1" hangingPunct="1"/>
            <a:r>
              <a:rPr lang="ru-RU" sz="5400" smtClean="0">
                <a:solidFill>
                  <a:srgbClr val="FFFF00"/>
                </a:solidFill>
                <a:latin typeface="Bookman Old Style" pitchFamily="18" charset="0"/>
              </a:rPr>
              <a:t>Ассоциации к слову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708275"/>
            <a:ext cx="8229600" cy="1549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8800" b="1" smtClean="0">
                <a:solidFill>
                  <a:schemeClr val="accent2"/>
                </a:solidFill>
                <a:latin typeface="Bookman Old Style" pitchFamily="18" charset="0"/>
              </a:rPr>
              <a:t>ВОДИТЕЛЬ</a:t>
            </a:r>
          </a:p>
        </p:txBody>
      </p:sp>
      <p:pic>
        <p:nvPicPr>
          <p:cNvPr id="51204" name="Picture 4" descr="j023472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4797425"/>
            <a:ext cx="1589087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2405E-6 L -0.84045 -4.02405E-6 " pathEditMode="relative" rAng="0" ptsTypes="AA">
                                      <p:cBhvr>
                                        <p:cTn id="25" dur="5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064500" cy="1079500"/>
          </a:xfrm>
          <a:solidFill>
            <a:srgbClr val="FF6600"/>
          </a:solidFill>
        </p:spPr>
        <p:txBody>
          <a:bodyPr/>
          <a:lstStyle/>
          <a:p>
            <a:pPr algn="ctr" eaLnBrk="1" hangingPunct="1"/>
            <a:r>
              <a:rPr lang="ru-RU" sz="5400" smtClean="0">
                <a:solidFill>
                  <a:srgbClr val="FFFF00"/>
                </a:solidFill>
                <a:latin typeface="Bookman Old Style" pitchFamily="18" charset="0"/>
              </a:rPr>
              <a:t>Работа в группах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565400"/>
            <a:ext cx="8229600" cy="1846263"/>
          </a:xfrm>
        </p:spPr>
        <p:txBody>
          <a:bodyPr/>
          <a:lstStyle/>
          <a:p>
            <a:pPr algn="ctr" eaLnBrk="1" hangingPunct="1">
              <a:lnSpc>
                <a:spcPct val="130000"/>
              </a:lnSpc>
              <a:buFontTx/>
              <a:buNone/>
            </a:pPr>
            <a:r>
              <a:rPr lang="ru-RU" sz="4000" b="1" smtClean="0">
                <a:solidFill>
                  <a:schemeClr val="accent2"/>
                </a:solidFill>
                <a:latin typeface="Bookman Old Style" pitchFamily="18" charset="0"/>
              </a:rPr>
              <a:t>Составить в группе рассказ о профессии водитель</a:t>
            </a:r>
          </a:p>
        </p:txBody>
      </p:sp>
      <p:pic>
        <p:nvPicPr>
          <p:cNvPr id="52229" name="Picture 5" descr="j028667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4365625"/>
            <a:ext cx="2376488" cy="20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835150" y="115888"/>
            <a:ext cx="5632450" cy="67421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640763" cy="1152525"/>
          </a:xfrm>
          <a:solidFill>
            <a:srgbClr val="FF6600"/>
          </a:solidFill>
        </p:spPr>
        <p:txBody>
          <a:bodyPr/>
          <a:lstStyle/>
          <a:p>
            <a:pPr algn="ctr" eaLnBrk="1" hangingPunct="1"/>
            <a:r>
              <a:rPr lang="ru-RU" sz="4800" smtClean="0">
                <a:solidFill>
                  <a:srgbClr val="FFFF00"/>
                </a:solidFill>
                <a:latin typeface="Bookman Old Style" pitchFamily="18" charset="0"/>
              </a:rPr>
              <a:t>Задание  на ВНИМАНИЕ</a:t>
            </a:r>
          </a:p>
        </p:txBody>
      </p:sp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412875"/>
            <a:ext cx="8713787" cy="469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7" name="Rectangle 9" descr="Газетная бумага"/>
          <p:cNvSpPr>
            <a:spLocks noChangeArrowheads="1"/>
          </p:cNvSpPr>
          <p:nvPr/>
        </p:nvSpPr>
        <p:spPr bwMode="auto">
          <a:xfrm>
            <a:off x="1692275" y="5949950"/>
            <a:ext cx="5040313" cy="72072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4000" b="1" i="1">
                <a:solidFill>
                  <a:schemeClr val="accent2"/>
                </a:solidFill>
                <a:latin typeface="Bookman Old Style" pitchFamily="18" charset="0"/>
              </a:rPr>
              <a:t>Сколько машин</a:t>
            </a:r>
          </a:p>
        </p:txBody>
      </p:sp>
      <p:pic>
        <p:nvPicPr>
          <p:cNvPr id="53258" name="Picture 10" descr="j017831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5634038"/>
            <a:ext cx="12239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60" name="Freeform 12"/>
          <p:cNvSpPr>
            <a:spLocks/>
          </p:cNvSpPr>
          <p:nvPr/>
        </p:nvSpPr>
        <p:spPr bwMode="auto">
          <a:xfrm>
            <a:off x="611188" y="3644900"/>
            <a:ext cx="3517900" cy="1584325"/>
          </a:xfrm>
          <a:custGeom>
            <a:avLst/>
            <a:gdLst>
              <a:gd name="T0" fmla="*/ 1902 w 4521"/>
              <a:gd name="T1" fmla="*/ 2112 h 2154"/>
              <a:gd name="T2" fmla="*/ 2022 w 4521"/>
              <a:gd name="T3" fmla="*/ 2136 h 2154"/>
              <a:gd name="T4" fmla="*/ 2286 w 4521"/>
              <a:gd name="T5" fmla="*/ 2112 h 2154"/>
              <a:gd name="T6" fmla="*/ 2514 w 4521"/>
              <a:gd name="T7" fmla="*/ 2040 h 2154"/>
              <a:gd name="T8" fmla="*/ 2958 w 4521"/>
              <a:gd name="T9" fmla="*/ 2136 h 2154"/>
              <a:gd name="T10" fmla="*/ 3114 w 4521"/>
              <a:gd name="T11" fmla="*/ 2088 h 2154"/>
              <a:gd name="T12" fmla="*/ 3138 w 4521"/>
              <a:gd name="T13" fmla="*/ 1716 h 2154"/>
              <a:gd name="T14" fmla="*/ 3234 w 4521"/>
              <a:gd name="T15" fmla="*/ 1596 h 2154"/>
              <a:gd name="T16" fmla="*/ 3834 w 4521"/>
              <a:gd name="T17" fmla="*/ 1620 h 2154"/>
              <a:gd name="T18" fmla="*/ 3894 w 4521"/>
              <a:gd name="T19" fmla="*/ 1980 h 2154"/>
              <a:gd name="T20" fmla="*/ 4050 w 4521"/>
              <a:gd name="T21" fmla="*/ 2016 h 2154"/>
              <a:gd name="T22" fmla="*/ 4494 w 4521"/>
              <a:gd name="T23" fmla="*/ 1752 h 2154"/>
              <a:gd name="T24" fmla="*/ 4506 w 4521"/>
              <a:gd name="T25" fmla="*/ 1512 h 2154"/>
              <a:gd name="T26" fmla="*/ 4434 w 4521"/>
              <a:gd name="T27" fmla="*/ 1272 h 2154"/>
              <a:gd name="T28" fmla="*/ 4326 w 4521"/>
              <a:gd name="T29" fmla="*/ 1128 h 2154"/>
              <a:gd name="T30" fmla="*/ 4206 w 4521"/>
              <a:gd name="T31" fmla="*/ 1008 h 2154"/>
              <a:gd name="T32" fmla="*/ 3474 w 4521"/>
              <a:gd name="T33" fmla="*/ 828 h 2154"/>
              <a:gd name="T34" fmla="*/ 3330 w 4521"/>
              <a:gd name="T35" fmla="*/ 780 h 2154"/>
              <a:gd name="T36" fmla="*/ 3102 w 4521"/>
              <a:gd name="T37" fmla="*/ 444 h 2154"/>
              <a:gd name="T38" fmla="*/ 2706 w 4521"/>
              <a:gd name="T39" fmla="*/ 96 h 2154"/>
              <a:gd name="T40" fmla="*/ 2058 w 4521"/>
              <a:gd name="T41" fmla="*/ 0 h 2154"/>
              <a:gd name="T42" fmla="*/ 1482 w 4521"/>
              <a:gd name="T43" fmla="*/ 48 h 2154"/>
              <a:gd name="T44" fmla="*/ 246 w 4521"/>
              <a:gd name="T45" fmla="*/ 1416 h 2154"/>
              <a:gd name="T46" fmla="*/ 42 w 4521"/>
              <a:gd name="T47" fmla="*/ 1668 h 2154"/>
              <a:gd name="T48" fmla="*/ 114 w 4521"/>
              <a:gd name="T49" fmla="*/ 1992 h 2154"/>
              <a:gd name="T50" fmla="*/ 246 w 4521"/>
              <a:gd name="T51" fmla="*/ 2016 h 2154"/>
              <a:gd name="T52" fmla="*/ 390 w 4521"/>
              <a:gd name="T53" fmla="*/ 2088 h 2154"/>
              <a:gd name="T54" fmla="*/ 690 w 4521"/>
              <a:gd name="T55" fmla="*/ 1980 h 2154"/>
              <a:gd name="T56" fmla="*/ 786 w 4521"/>
              <a:gd name="T57" fmla="*/ 1680 h 2154"/>
              <a:gd name="T58" fmla="*/ 918 w 4521"/>
              <a:gd name="T59" fmla="*/ 1596 h 2154"/>
              <a:gd name="T60" fmla="*/ 1566 w 4521"/>
              <a:gd name="T61" fmla="*/ 2124 h 2154"/>
              <a:gd name="T62" fmla="*/ 1722 w 4521"/>
              <a:gd name="T63" fmla="*/ 2088 h 215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521"/>
              <a:gd name="T97" fmla="*/ 0 h 2154"/>
              <a:gd name="T98" fmla="*/ 4521 w 4521"/>
              <a:gd name="T99" fmla="*/ 2154 h 215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521" h="2154">
                <a:moveTo>
                  <a:pt x="1530" y="2100"/>
                </a:moveTo>
                <a:cubicBezTo>
                  <a:pt x="1654" y="2104"/>
                  <a:pt x="1779" y="2097"/>
                  <a:pt x="1902" y="2112"/>
                </a:cubicBezTo>
                <a:cubicBezTo>
                  <a:pt x="1916" y="2114"/>
                  <a:pt x="1912" y="2145"/>
                  <a:pt x="1926" y="2148"/>
                </a:cubicBezTo>
                <a:cubicBezTo>
                  <a:pt x="1958" y="2154"/>
                  <a:pt x="1990" y="2138"/>
                  <a:pt x="2022" y="2136"/>
                </a:cubicBezTo>
                <a:cubicBezTo>
                  <a:pt x="2098" y="2130"/>
                  <a:pt x="2174" y="2128"/>
                  <a:pt x="2250" y="2124"/>
                </a:cubicBezTo>
                <a:cubicBezTo>
                  <a:pt x="2262" y="2120"/>
                  <a:pt x="2275" y="2118"/>
                  <a:pt x="2286" y="2112"/>
                </a:cubicBezTo>
                <a:cubicBezTo>
                  <a:pt x="2299" y="2106"/>
                  <a:pt x="2309" y="2094"/>
                  <a:pt x="2322" y="2088"/>
                </a:cubicBezTo>
                <a:cubicBezTo>
                  <a:pt x="2380" y="2063"/>
                  <a:pt x="2453" y="2052"/>
                  <a:pt x="2514" y="2040"/>
                </a:cubicBezTo>
                <a:cubicBezTo>
                  <a:pt x="2578" y="2044"/>
                  <a:pt x="2642" y="2043"/>
                  <a:pt x="2706" y="2052"/>
                </a:cubicBezTo>
                <a:cubicBezTo>
                  <a:pt x="2792" y="2064"/>
                  <a:pt x="2876" y="2109"/>
                  <a:pt x="2958" y="2136"/>
                </a:cubicBezTo>
                <a:cubicBezTo>
                  <a:pt x="3006" y="2132"/>
                  <a:pt x="3056" y="2138"/>
                  <a:pt x="3102" y="2124"/>
                </a:cubicBezTo>
                <a:cubicBezTo>
                  <a:pt x="3114" y="2120"/>
                  <a:pt x="3113" y="2101"/>
                  <a:pt x="3114" y="2088"/>
                </a:cubicBezTo>
                <a:cubicBezTo>
                  <a:pt x="3121" y="1976"/>
                  <a:pt x="3119" y="1864"/>
                  <a:pt x="3126" y="1752"/>
                </a:cubicBezTo>
                <a:cubicBezTo>
                  <a:pt x="3127" y="1739"/>
                  <a:pt x="3135" y="1728"/>
                  <a:pt x="3138" y="1716"/>
                </a:cubicBezTo>
                <a:cubicBezTo>
                  <a:pt x="3139" y="1713"/>
                  <a:pt x="3156" y="1640"/>
                  <a:pt x="3162" y="1632"/>
                </a:cubicBezTo>
                <a:cubicBezTo>
                  <a:pt x="3179" y="1611"/>
                  <a:pt x="3210" y="1604"/>
                  <a:pt x="3234" y="1596"/>
                </a:cubicBezTo>
                <a:cubicBezTo>
                  <a:pt x="3258" y="1600"/>
                  <a:pt x="3282" y="1607"/>
                  <a:pt x="3306" y="1608"/>
                </a:cubicBezTo>
                <a:cubicBezTo>
                  <a:pt x="3482" y="1615"/>
                  <a:pt x="3659" y="1605"/>
                  <a:pt x="3834" y="1620"/>
                </a:cubicBezTo>
                <a:cubicBezTo>
                  <a:pt x="3873" y="1623"/>
                  <a:pt x="3882" y="1728"/>
                  <a:pt x="3882" y="1728"/>
                </a:cubicBezTo>
                <a:cubicBezTo>
                  <a:pt x="3886" y="1812"/>
                  <a:pt x="3865" y="1901"/>
                  <a:pt x="3894" y="1980"/>
                </a:cubicBezTo>
                <a:cubicBezTo>
                  <a:pt x="3904" y="2007"/>
                  <a:pt x="3950" y="1986"/>
                  <a:pt x="3978" y="1992"/>
                </a:cubicBezTo>
                <a:cubicBezTo>
                  <a:pt x="4003" y="1998"/>
                  <a:pt x="4050" y="2016"/>
                  <a:pt x="4050" y="2016"/>
                </a:cubicBezTo>
                <a:cubicBezTo>
                  <a:pt x="4110" y="2014"/>
                  <a:pt x="4404" y="2072"/>
                  <a:pt x="4482" y="1956"/>
                </a:cubicBezTo>
                <a:cubicBezTo>
                  <a:pt x="4486" y="1888"/>
                  <a:pt x="4484" y="1819"/>
                  <a:pt x="4494" y="1752"/>
                </a:cubicBezTo>
                <a:cubicBezTo>
                  <a:pt x="4496" y="1738"/>
                  <a:pt x="4517" y="1730"/>
                  <a:pt x="4518" y="1716"/>
                </a:cubicBezTo>
                <a:cubicBezTo>
                  <a:pt x="4521" y="1648"/>
                  <a:pt x="4516" y="1579"/>
                  <a:pt x="4506" y="1512"/>
                </a:cubicBezTo>
                <a:cubicBezTo>
                  <a:pt x="4502" y="1485"/>
                  <a:pt x="4478" y="1465"/>
                  <a:pt x="4470" y="1440"/>
                </a:cubicBezTo>
                <a:cubicBezTo>
                  <a:pt x="4455" y="1319"/>
                  <a:pt x="4468" y="1375"/>
                  <a:pt x="4434" y="1272"/>
                </a:cubicBezTo>
                <a:cubicBezTo>
                  <a:pt x="4430" y="1260"/>
                  <a:pt x="4431" y="1245"/>
                  <a:pt x="4422" y="1236"/>
                </a:cubicBezTo>
                <a:cubicBezTo>
                  <a:pt x="4388" y="1202"/>
                  <a:pt x="4357" y="1165"/>
                  <a:pt x="4326" y="1128"/>
                </a:cubicBezTo>
                <a:cubicBezTo>
                  <a:pt x="4276" y="1068"/>
                  <a:pt x="4332" y="1112"/>
                  <a:pt x="4266" y="1068"/>
                </a:cubicBezTo>
                <a:cubicBezTo>
                  <a:pt x="4202" y="972"/>
                  <a:pt x="4286" y="1088"/>
                  <a:pt x="4206" y="1008"/>
                </a:cubicBezTo>
                <a:cubicBezTo>
                  <a:pt x="4176" y="978"/>
                  <a:pt x="4149" y="933"/>
                  <a:pt x="4110" y="912"/>
                </a:cubicBezTo>
                <a:cubicBezTo>
                  <a:pt x="3933" y="813"/>
                  <a:pt x="3636" y="833"/>
                  <a:pt x="3474" y="828"/>
                </a:cubicBezTo>
                <a:cubicBezTo>
                  <a:pt x="3438" y="816"/>
                  <a:pt x="3402" y="804"/>
                  <a:pt x="3366" y="792"/>
                </a:cubicBezTo>
                <a:cubicBezTo>
                  <a:pt x="3354" y="788"/>
                  <a:pt x="3330" y="780"/>
                  <a:pt x="3330" y="780"/>
                </a:cubicBezTo>
                <a:cubicBezTo>
                  <a:pt x="3253" y="703"/>
                  <a:pt x="3198" y="619"/>
                  <a:pt x="3138" y="528"/>
                </a:cubicBezTo>
                <a:cubicBezTo>
                  <a:pt x="3121" y="503"/>
                  <a:pt x="3118" y="470"/>
                  <a:pt x="3102" y="444"/>
                </a:cubicBezTo>
                <a:cubicBezTo>
                  <a:pt x="3055" y="365"/>
                  <a:pt x="2997" y="266"/>
                  <a:pt x="2922" y="216"/>
                </a:cubicBezTo>
                <a:cubicBezTo>
                  <a:pt x="2886" y="108"/>
                  <a:pt x="2803" y="118"/>
                  <a:pt x="2706" y="96"/>
                </a:cubicBezTo>
                <a:cubicBezTo>
                  <a:pt x="2662" y="86"/>
                  <a:pt x="2619" y="67"/>
                  <a:pt x="2574" y="60"/>
                </a:cubicBezTo>
                <a:cubicBezTo>
                  <a:pt x="2401" y="33"/>
                  <a:pt x="2234" y="10"/>
                  <a:pt x="2058" y="0"/>
                </a:cubicBezTo>
                <a:cubicBezTo>
                  <a:pt x="2052" y="0"/>
                  <a:pt x="1671" y="9"/>
                  <a:pt x="1578" y="24"/>
                </a:cubicBezTo>
                <a:cubicBezTo>
                  <a:pt x="1419" y="51"/>
                  <a:pt x="1556" y="48"/>
                  <a:pt x="1482" y="48"/>
                </a:cubicBezTo>
                <a:lnTo>
                  <a:pt x="786" y="696"/>
                </a:lnTo>
                <a:lnTo>
                  <a:pt x="246" y="1416"/>
                </a:lnTo>
                <a:cubicBezTo>
                  <a:pt x="167" y="1442"/>
                  <a:pt x="105" y="1399"/>
                  <a:pt x="54" y="1476"/>
                </a:cubicBezTo>
                <a:cubicBezTo>
                  <a:pt x="50" y="1540"/>
                  <a:pt x="50" y="1604"/>
                  <a:pt x="42" y="1668"/>
                </a:cubicBezTo>
                <a:cubicBezTo>
                  <a:pt x="38" y="1701"/>
                  <a:pt x="18" y="1764"/>
                  <a:pt x="18" y="1764"/>
                </a:cubicBezTo>
                <a:cubicBezTo>
                  <a:pt x="27" y="1886"/>
                  <a:pt x="0" y="1954"/>
                  <a:pt x="114" y="1992"/>
                </a:cubicBezTo>
                <a:cubicBezTo>
                  <a:pt x="154" y="1988"/>
                  <a:pt x="194" y="1973"/>
                  <a:pt x="234" y="1980"/>
                </a:cubicBezTo>
                <a:cubicBezTo>
                  <a:pt x="246" y="1982"/>
                  <a:pt x="240" y="2005"/>
                  <a:pt x="246" y="2016"/>
                </a:cubicBezTo>
                <a:cubicBezTo>
                  <a:pt x="252" y="2029"/>
                  <a:pt x="258" y="2044"/>
                  <a:pt x="270" y="2052"/>
                </a:cubicBezTo>
                <a:cubicBezTo>
                  <a:pt x="289" y="2064"/>
                  <a:pt x="362" y="2081"/>
                  <a:pt x="390" y="2088"/>
                </a:cubicBezTo>
                <a:cubicBezTo>
                  <a:pt x="466" y="2080"/>
                  <a:pt x="546" y="2088"/>
                  <a:pt x="618" y="2064"/>
                </a:cubicBezTo>
                <a:cubicBezTo>
                  <a:pt x="634" y="2059"/>
                  <a:pt x="684" y="1989"/>
                  <a:pt x="690" y="1980"/>
                </a:cubicBezTo>
                <a:cubicBezTo>
                  <a:pt x="707" y="1956"/>
                  <a:pt x="738" y="1908"/>
                  <a:pt x="738" y="1908"/>
                </a:cubicBezTo>
                <a:cubicBezTo>
                  <a:pt x="756" y="1836"/>
                  <a:pt x="743" y="1744"/>
                  <a:pt x="786" y="1680"/>
                </a:cubicBezTo>
                <a:cubicBezTo>
                  <a:pt x="808" y="1647"/>
                  <a:pt x="808" y="1637"/>
                  <a:pt x="846" y="1620"/>
                </a:cubicBezTo>
                <a:cubicBezTo>
                  <a:pt x="869" y="1610"/>
                  <a:pt x="918" y="1596"/>
                  <a:pt x="918" y="1596"/>
                </a:cubicBezTo>
                <a:cubicBezTo>
                  <a:pt x="1183" y="1604"/>
                  <a:pt x="1271" y="1541"/>
                  <a:pt x="1422" y="1692"/>
                </a:cubicBezTo>
                <a:cubicBezTo>
                  <a:pt x="1477" y="1858"/>
                  <a:pt x="1358" y="2072"/>
                  <a:pt x="1566" y="2124"/>
                </a:cubicBezTo>
                <a:cubicBezTo>
                  <a:pt x="1630" y="2120"/>
                  <a:pt x="1696" y="2126"/>
                  <a:pt x="1758" y="2112"/>
                </a:cubicBezTo>
                <a:cubicBezTo>
                  <a:pt x="1772" y="2109"/>
                  <a:pt x="1722" y="2088"/>
                  <a:pt x="1722" y="2088"/>
                </a:cubicBezTo>
              </a:path>
            </a:pathLst>
          </a:cu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261" name="Oval 13"/>
          <p:cNvSpPr>
            <a:spLocks noChangeArrowheads="1"/>
          </p:cNvSpPr>
          <p:nvPr/>
        </p:nvSpPr>
        <p:spPr bwMode="auto">
          <a:xfrm>
            <a:off x="1116013" y="4797425"/>
            <a:ext cx="792162" cy="792163"/>
          </a:xfrm>
          <a:prstGeom prst="ellipse">
            <a:avLst/>
          </a:prstGeom>
          <a:solidFill>
            <a:srgbClr val="808080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262" name="Oval 14"/>
          <p:cNvSpPr>
            <a:spLocks noChangeArrowheads="1"/>
          </p:cNvSpPr>
          <p:nvPr/>
        </p:nvSpPr>
        <p:spPr bwMode="auto">
          <a:xfrm>
            <a:off x="2916238" y="4797425"/>
            <a:ext cx="792162" cy="792163"/>
          </a:xfrm>
          <a:prstGeom prst="ellipse">
            <a:avLst/>
          </a:prstGeom>
          <a:solidFill>
            <a:srgbClr val="808080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263" name="Freeform 15"/>
          <p:cNvSpPr>
            <a:spLocks/>
          </p:cNvSpPr>
          <p:nvPr/>
        </p:nvSpPr>
        <p:spPr bwMode="auto">
          <a:xfrm>
            <a:off x="3708400" y="3357563"/>
            <a:ext cx="3054350" cy="1846262"/>
          </a:xfrm>
          <a:custGeom>
            <a:avLst/>
            <a:gdLst>
              <a:gd name="T0" fmla="*/ 610 w 1924"/>
              <a:gd name="T1" fmla="*/ 28 h 1163"/>
              <a:gd name="T2" fmla="*/ 519 w 1924"/>
              <a:gd name="T3" fmla="*/ 187 h 1163"/>
              <a:gd name="T4" fmla="*/ 471 w 1924"/>
              <a:gd name="T5" fmla="*/ 211 h 1163"/>
              <a:gd name="T6" fmla="*/ 394 w 1924"/>
              <a:gd name="T7" fmla="*/ 273 h 1163"/>
              <a:gd name="T8" fmla="*/ 356 w 1924"/>
              <a:gd name="T9" fmla="*/ 335 h 1163"/>
              <a:gd name="T10" fmla="*/ 279 w 1924"/>
              <a:gd name="T11" fmla="*/ 446 h 1163"/>
              <a:gd name="T12" fmla="*/ 240 w 1924"/>
              <a:gd name="T13" fmla="*/ 513 h 1163"/>
              <a:gd name="T14" fmla="*/ 192 w 1924"/>
              <a:gd name="T15" fmla="*/ 566 h 1163"/>
              <a:gd name="T16" fmla="*/ 58 w 1924"/>
              <a:gd name="T17" fmla="*/ 734 h 1163"/>
              <a:gd name="T18" fmla="*/ 0 w 1924"/>
              <a:gd name="T19" fmla="*/ 887 h 1163"/>
              <a:gd name="T20" fmla="*/ 24 w 1924"/>
              <a:gd name="T21" fmla="*/ 1036 h 1163"/>
              <a:gd name="T22" fmla="*/ 250 w 1924"/>
              <a:gd name="T23" fmla="*/ 1075 h 1163"/>
              <a:gd name="T24" fmla="*/ 274 w 1924"/>
              <a:gd name="T25" fmla="*/ 988 h 1163"/>
              <a:gd name="T26" fmla="*/ 495 w 1924"/>
              <a:gd name="T27" fmla="*/ 916 h 1163"/>
              <a:gd name="T28" fmla="*/ 572 w 1924"/>
              <a:gd name="T29" fmla="*/ 993 h 1163"/>
              <a:gd name="T30" fmla="*/ 576 w 1924"/>
              <a:gd name="T31" fmla="*/ 1003 h 1163"/>
              <a:gd name="T32" fmla="*/ 596 w 1924"/>
              <a:gd name="T33" fmla="*/ 1123 h 1163"/>
              <a:gd name="T34" fmla="*/ 1402 w 1924"/>
              <a:gd name="T35" fmla="*/ 1142 h 1163"/>
              <a:gd name="T36" fmla="*/ 1383 w 1924"/>
              <a:gd name="T37" fmla="*/ 1084 h 1163"/>
              <a:gd name="T38" fmla="*/ 1469 w 1924"/>
              <a:gd name="T39" fmla="*/ 969 h 1163"/>
              <a:gd name="T40" fmla="*/ 1613 w 1924"/>
              <a:gd name="T41" fmla="*/ 959 h 1163"/>
              <a:gd name="T42" fmla="*/ 1700 w 1924"/>
              <a:gd name="T43" fmla="*/ 1113 h 1163"/>
              <a:gd name="T44" fmla="*/ 1834 w 1924"/>
              <a:gd name="T45" fmla="*/ 1094 h 1163"/>
              <a:gd name="T46" fmla="*/ 1887 w 1924"/>
              <a:gd name="T47" fmla="*/ 1027 h 1163"/>
              <a:gd name="T48" fmla="*/ 1882 w 1924"/>
              <a:gd name="T49" fmla="*/ 854 h 1163"/>
              <a:gd name="T50" fmla="*/ 1824 w 1924"/>
              <a:gd name="T51" fmla="*/ 763 h 1163"/>
              <a:gd name="T52" fmla="*/ 1671 w 1924"/>
              <a:gd name="T53" fmla="*/ 638 h 1163"/>
              <a:gd name="T54" fmla="*/ 1498 w 1924"/>
              <a:gd name="T55" fmla="*/ 513 h 1163"/>
              <a:gd name="T56" fmla="*/ 1460 w 1924"/>
              <a:gd name="T57" fmla="*/ 479 h 1163"/>
              <a:gd name="T58" fmla="*/ 1402 w 1924"/>
              <a:gd name="T59" fmla="*/ 441 h 1163"/>
              <a:gd name="T60" fmla="*/ 1224 w 1924"/>
              <a:gd name="T61" fmla="*/ 311 h 1163"/>
              <a:gd name="T62" fmla="*/ 1157 w 1924"/>
              <a:gd name="T63" fmla="*/ 196 h 1163"/>
              <a:gd name="T64" fmla="*/ 1090 w 1924"/>
              <a:gd name="T65" fmla="*/ 19 h 1163"/>
              <a:gd name="T66" fmla="*/ 696 w 1924"/>
              <a:gd name="T67" fmla="*/ 14 h 116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924"/>
              <a:gd name="T103" fmla="*/ 0 h 1163"/>
              <a:gd name="T104" fmla="*/ 1924 w 1924"/>
              <a:gd name="T105" fmla="*/ 1163 h 116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924" h="1163">
                <a:moveTo>
                  <a:pt x="696" y="14"/>
                </a:moveTo>
                <a:cubicBezTo>
                  <a:pt x="660" y="17"/>
                  <a:pt x="641" y="17"/>
                  <a:pt x="610" y="28"/>
                </a:cubicBezTo>
                <a:cubicBezTo>
                  <a:pt x="587" y="62"/>
                  <a:pt x="594" y="46"/>
                  <a:pt x="586" y="76"/>
                </a:cubicBezTo>
                <a:cubicBezTo>
                  <a:pt x="579" y="210"/>
                  <a:pt x="602" y="157"/>
                  <a:pt x="519" y="187"/>
                </a:cubicBezTo>
                <a:cubicBezTo>
                  <a:pt x="513" y="192"/>
                  <a:pt x="507" y="197"/>
                  <a:pt x="500" y="201"/>
                </a:cubicBezTo>
                <a:cubicBezTo>
                  <a:pt x="491" y="206"/>
                  <a:pt x="471" y="211"/>
                  <a:pt x="471" y="211"/>
                </a:cubicBezTo>
                <a:cubicBezTo>
                  <a:pt x="432" y="238"/>
                  <a:pt x="449" y="227"/>
                  <a:pt x="423" y="244"/>
                </a:cubicBezTo>
                <a:cubicBezTo>
                  <a:pt x="412" y="251"/>
                  <a:pt x="394" y="273"/>
                  <a:pt x="394" y="273"/>
                </a:cubicBezTo>
                <a:cubicBezTo>
                  <a:pt x="384" y="300"/>
                  <a:pt x="392" y="283"/>
                  <a:pt x="365" y="321"/>
                </a:cubicBezTo>
                <a:cubicBezTo>
                  <a:pt x="362" y="326"/>
                  <a:pt x="358" y="330"/>
                  <a:pt x="356" y="335"/>
                </a:cubicBezTo>
                <a:cubicBezTo>
                  <a:pt x="354" y="340"/>
                  <a:pt x="354" y="346"/>
                  <a:pt x="351" y="350"/>
                </a:cubicBezTo>
                <a:cubicBezTo>
                  <a:pt x="328" y="383"/>
                  <a:pt x="303" y="413"/>
                  <a:pt x="279" y="446"/>
                </a:cubicBezTo>
                <a:cubicBezTo>
                  <a:pt x="267" y="481"/>
                  <a:pt x="284" y="439"/>
                  <a:pt x="260" y="470"/>
                </a:cubicBezTo>
                <a:cubicBezTo>
                  <a:pt x="251" y="481"/>
                  <a:pt x="249" y="502"/>
                  <a:pt x="240" y="513"/>
                </a:cubicBezTo>
                <a:cubicBezTo>
                  <a:pt x="236" y="517"/>
                  <a:pt x="230" y="519"/>
                  <a:pt x="226" y="523"/>
                </a:cubicBezTo>
                <a:cubicBezTo>
                  <a:pt x="213" y="536"/>
                  <a:pt x="205" y="553"/>
                  <a:pt x="192" y="566"/>
                </a:cubicBezTo>
                <a:cubicBezTo>
                  <a:pt x="185" y="590"/>
                  <a:pt x="164" y="604"/>
                  <a:pt x="149" y="623"/>
                </a:cubicBezTo>
                <a:cubicBezTo>
                  <a:pt x="118" y="661"/>
                  <a:pt x="99" y="705"/>
                  <a:pt x="58" y="734"/>
                </a:cubicBezTo>
                <a:cubicBezTo>
                  <a:pt x="51" y="753"/>
                  <a:pt x="41" y="750"/>
                  <a:pt x="29" y="767"/>
                </a:cubicBezTo>
                <a:cubicBezTo>
                  <a:pt x="16" y="806"/>
                  <a:pt x="7" y="847"/>
                  <a:pt x="0" y="887"/>
                </a:cubicBezTo>
                <a:cubicBezTo>
                  <a:pt x="2" y="929"/>
                  <a:pt x="2" y="970"/>
                  <a:pt x="5" y="1012"/>
                </a:cubicBezTo>
                <a:cubicBezTo>
                  <a:pt x="6" y="1032"/>
                  <a:pt x="11" y="1025"/>
                  <a:pt x="24" y="1036"/>
                </a:cubicBezTo>
                <a:cubicBezTo>
                  <a:pt x="89" y="1094"/>
                  <a:pt x="95" y="1075"/>
                  <a:pt x="207" y="1079"/>
                </a:cubicBezTo>
                <a:cubicBezTo>
                  <a:pt x="221" y="1078"/>
                  <a:pt x="237" y="1081"/>
                  <a:pt x="250" y="1075"/>
                </a:cubicBezTo>
                <a:cubicBezTo>
                  <a:pt x="256" y="1072"/>
                  <a:pt x="253" y="1062"/>
                  <a:pt x="255" y="1055"/>
                </a:cubicBezTo>
                <a:cubicBezTo>
                  <a:pt x="261" y="1034"/>
                  <a:pt x="267" y="1007"/>
                  <a:pt x="274" y="988"/>
                </a:cubicBezTo>
                <a:cubicBezTo>
                  <a:pt x="286" y="955"/>
                  <a:pt x="320" y="936"/>
                  <a:pt x="351" y="926"/>
                </a:cubicBezTo>
                <a:cubicBezTo>
                  <a:pt x="397" y="893"/>
                  <a:pt x="425" y="913"/>
                  <a:pt x="495" y="916"/>
                </a:cubicBezTo>
                <a:cubicBezTo>
                  <a:pt x="514" y="930"/>
                  <a:pt x="537" y="940"/>
                  <a:pt x="552" y="959"/>
                </a:cubicBezTo>
                <a:cubicBezTo>
                  <a:pt x="560" y="969"/>
                  <a:pt x="572" y="993"/>
                  <a:pt x="572" y="993"/>
                </a:cubicBezTo>
                <a:cubicBezTo>
                  <a:pt x="569" y="998"/>
                  <a:pt x="560" y="1002"/>
                  <a:pt x="562" y="1007"/>
                </a:cubicBezTo>
                <a:cubicBezTo>
                  <a:pt x="564" y="1012"/>
                  <a:pt x="574" y="999"/>
                  <a:pt x="576" y="1003"/>
                </a:cubicBezTo>
                <a:cubicBezTo>
                  <a:pt x="585" y="1019"/>
                  <a:pt x="586" y="1063"/>
                  <a:pt x="591" y="1084"/>
                </a:cubicBezTo>
                <a:cubicBezTo>
                  <a:pt x="593" y="1097"/>
                  <a:pt x="583" y="1121"/>
                  <a:pt x="596" y="1123"/>
                </a:cubicBezTo>
                <a:cubicBezTo>
                  <a:pt x="635" y="1130"/>
                  <a:pt x="1080" y="1141"/>
                  <a:pt x="1138" y="1142"/>
                </a:cubicBezTo>
                <a:cubicBezTo>
                  <a:pt x="1232" y="1156"/>
                  <a:pt x="1267" y="1163"/>
                  <a:pt x="1402" y="1142"/>
                </a:cubicBezTo>
                <a:cubicBezTo>
                  <a:pt x="1412" y="1140"/>
                  <a:pt x="1395" y="1123"/>
                  <a:pt x="1392" y="1113"/>
                </a:cubicBezTo>
                <a:cubicBezTo>
                  <a:pt x="1389" y="1103"/>
                  <a:pt x="1386" y="1094"/>
                  <a:pt x="1383" y="1084"/>
                </a:cubicBezTo>
                <a:cubicBezTo>
                  <a:pt x="1388" y="1018"/>
                  <a:pt x="1380" y="1022"/>
                  <a:pt x="1421" y="988"/>
                </a:cubicBezTo>
                <a:cubicBezTo>
                  <a:pt x="1436" y="976"/>
                  <a:pt x="1453" y="978"/>
                  <a:pt x="1469" y="969"/>
                </a:cubicBezTo>
                <a:cubicBezTo>
                  <a:pt x="1479" y="963"/>
                  <a:pt x="1498" y="950"/>
                  <a:pt x="1498" y="950"/>
                </a:cubicBezTo>
                <a:cubicBezTo>
                  <a:pt x="1536" y="952"/>
                  <a:pt x="1576" y="947"/>
                  <a:pt x="1613" y="959"/>
                </a:cubicBezTo>
                <a:cubicBezTo>
                  <a:pt x="1639" y="967"/>
                  <a:pt x="1671" y="1014"/>
                  <a:pt x="1685" y="1036"/>
                </a:cubicBezTo>
                <a:cubicBezTo>
                  <a:pt x="1691" y="1063"/>
                  <a:pt x="1696" y="1085"/>
                  <a:pt x="1700" y="1113"/>
                </a:cubicBezTo>
                <a:cubicBezTo>
                  <a:pt x="1735" y="1111"/>
                  <a:pt x="1770" y="1111"/>
                  <a:pt x="1805" y="1108"/>
                </a:cubicBezTo>
                <a:cubicBezTo>
                  <a:pt x="1841" y="1105"/>
                  <a:pt x="1799" y="1102"/>
                  <a:pt x="1834" y="1094"/>
                </a:cubicBezTo>
                <a:cubicBezTo>
                  <a:pt x="1850" y="1090"/>
                  <a:pt x="1866" y="1091"/>
                  <a:pt x="1882" y="1089"/>
                </a:cubicBezTo>
                <a:cubicBezTo>
                  <a:pt x="1913" y="1078"/>
                  <a:pt x="1895" y="1051"/>
                  <a:pt x="1887" y="1027"/>
                </a:cubicBezTo>
                <a:cubicBezTo>
                  <a:pt x="1920" y="1003"/>
                  <a:pt x="1912" y="994"/>
                  <a:pt x="1916" y="945"/>
                </a:cubicBezTo>
                <a:cubicBezTo>
                  <a:pt x="1912" y="892"/>
                  <a:pt x="1924" y="874"/>
                  <a:pt x="1882" y="854"/>
                </a:cubicBezTo>
                <a:cubicBezTo>
                  <a:pt x="1860" y="830"/>
                  <a:pt x="1844" y="844"/>
                  <a:pt x="1853" y="811"/>
                </a:cubicBezTo>
                <a:cubicBezTo>
                  <a:pt x="1848" y="785"/>
                  <a:pt x="1851" y="770"/>
                  <a:pt x="1824" y="763"/>
                </a:cubicBezTo>
                <a:cubicBezTo>
                  <a:pt x="1816" y="735"/>
                  <a:pt x="1789" y="715"/>
                  <a:pt x="1762" y="705"/>
                </a:cubicBezTo>
                <a:cubicBezTo>
                  <a:pt x="1735" y="678"/>
                  <a:pt x="1703" y="658"/>
                  <a:pt x="1671" y="638"/>
                </a:cubicBezTo>
                <a:cubicBezTo>
                  <a:pt x="1649" y="624"/>
                  <a:pt x="1633" y="606"/>
                  <a:pt x="1608" y="595"/>
                </a:cubicBezTo>
                <a:cubicBezTo>
                  <a:pt x="1575" y="560"/>
                  <a:pt x="1535" y="541"/>
                  <a:pt x="1498" y="513"/>
                </a:cubicBezTo>
                <a:cubicBezTo>
                  <a:pt x="1490" y="507"/>
                  <a:pt x="1482" y="501"/>
                  <a:pt x="1474" y="494"/>
                </a:cubicBezTo>
                <a:cubicBezTo>
                  <a:pt x="1469" y="489"/>
                  <a:pt x="1465" y="483"/>
                  <a:pt x="1460" y="479"/>
                </a:cubicBezTo>
                <a:cubicBezTo>
                  <a:pt x="1443" y="465"/>
                  <a:pt x="1449" y="474"/>
                  <a:pt x="1431" y="465"/>
                </a:cubicBezTo>
                <a:cubicBezTo>
                  <a:pt x="1404" y="451"/>
                  <a:pt x="1428" y="460"/>
                  <a:pt x="1402" y="441"/>
                </a:cubicBezTo>
                <a:cubicBezTo>
                  <a:pt x="1379" y="424"/>
                  <a:pt x="1324" y="407"/>
                  <a:pt x="1296" y="398"/>
                </a:cubicBezTo>
                <a:cubicBezTo>
                  <a:pt x="1261" y="374"/>
                  <a:pt x="1247" y="346"/>
                  <a:pt x="1224" y="311"/>
                </a:cubicBezTo>
                <a:cubicBezTo>
                  <a:pt x="1219" y="292"/>
                  <a:pt x="1209" y="282"/>
                  <a:pt x="1196" y="268"/>
                </a:cubicBezTo>
                <a:cubicBezTo>
                  <a:pt x="1187" y="243"/>
                  <a:pt x="1169" y="220"/>
                  <a:pt x="1157" y="196"/>
                </a:cubicBezTo>
                <a:cubicBezTo>
                  <a:pt x="1150" y="183"/>
                  <a:pt x="1148" y="167"/>
                  <a:pt x="1143" y="153"/>
                </a:cubicBezTo>
                <a:cubicBezTo>
                  <a:pt x="1140" y="129"/>
                  <a:pt x="1121" y="30"/>
                  <a:pt x="1090" y="19"/>
                </a:cubicBezTo>
                <a:cubicBezTo>
                  <a:pt x="1035" y="0"/>
                  <a:pt x="1071" y="10"/>
                  <a:pt x="980" y="4"/>
                </a:cubicBezTo>
                <a:cubicBezTo>
                  <a:pt x="821" y="12"/>
                  <a:pt x="916" y="8"/>
                  <a:pt x="696" y="14"/>
                </a:cubicBezTo>
                <a:close/>
              </a:path>
            </a:pathLst>
          </a:cu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53264" name="Oval 16"/>
          <p:cNvSpPr>
            <a:spLocks noChangeArrowheads="1"/>
          </p:cNvSpPr>
          <p:nvPr/>
        </p:nvSpPr>
        <p:spPr bwMode="auto">
          <a:xfrm>
            <a:off x="3995738" y="4797425"/>
            <a:ext cx="647700" cy="647700"/>
          </a:xfrm>
          <a:prstGeom prst="ellipse">
            <a:avLst/>
          </a:prstGeom>
          <a:solidFill>
            <a:srgbClr val="808080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265" name="Oval 17"/>
          <p:cNvSpPr>
            <a:spLocks noChangeArrowheads="1"/>
          </p:cNvSpPr>
          <p:nvPr/>
        </p:nvSpPr>
        <p:spPr bwMode="auto">
          <a:xfrm>
            <a:off x="5724525" y="4868863"/>
            <a:ext cx="647700" cy="647700"/>
          </a:xfrm>
          <a:prstGeom prst="ellipse">
            <a:avLst/>
          </a:prstGeom>
          <a:solidFill>
            <a:srgbClr val="808080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267" name="WordArt 19"/>
          <p:cNvSpPr>
            <a:spLocks noChangeArrowheads="1" noChangeShapeType="1" noTextEdit="1"/>
          </p:cNvSpPr>
          <p:nvPr/>
        </p:nvSpPr>
        <p:spPr bwMode="auto">
          <a:xfrm>
            <a:off x="2051050" y="3933825"/>
            <a:ext cx="576263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Bookman Old Style"/>
              </a:rPr>
              <a:t>1</a:t>
            </a:r>
          </a:p>
        </p:txBody>
      </p:sp>
      <p:sp>
        <p:nvSpPr>
          <p:cNvPr id="53271" name="WordArt 23"/>
          <p:cNvSpPr>
            <a:spLocks noChangeArrowheads="1" noChangeShapeType="1" noTextEdit="1"/>
          </p:cNvSpPr>
          <p:nvPr/>
        </p:nvSpPr>
        <p:spPr bwMode="auto">
          <a:xfrm>
            <a:off x="4787900" y="4076700"/>
            <a:ext cx="576263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Bookman Old Style"/>
              </a:rPr>
              <a:t>2</a:t>
            </a:r>
          </a:p>
        </p:txBody>
      </p:sp>
      <p:sp>
        <p:nvSpPr>
          <p:cNvPr id="53272" name="Freeform 24"/>
          <p:cNvSpPr>
            <a:spLocks/>
          </p:cNvSpPr>
          <p:nvPr/>
        </p:nvSpPr>
        <p:spPr bwMode="auto">
          <a:xfrm>
            <a:off x="3851275" y="2060575"/>
            <a:ext cx="2166938" cy="2266950"/>
          </a:xfrm>
          <a:custGeom>
            <a:avLst/>
            <a:gdLst>
              <a:gd name="T0" fmla="*/ 1203 w 1365"/>
              <a:gd name="T1" fmla="*/ 40 h 1428"/>
              <a:gd name="T2" fmla="*/ 1165 w 1365"/>
              <a:gd name="T3" fmla="*/ 7 h 1428"/>
              <a:gd name="T4" fmla="*/ 541 w 1365"/>
              <a:gd name="T5" fmla="*/ 11 h 1428"/>
              <a:gd name="T6" fmla="*/ 445 w 1365"/>
              <a:gd name="T7" fmla="*/ 11 h 1428"/>
              <a:gd name="T8" fmla="*/ 421 w 1365"/>
              <a:gd name="T9" fmla="*/ 35 h 1428"/>
              <a:gd name="T10" fmla="*/ 363 w 1365"/>
              <a:gd name="T11" fmla="*/ 122 h 1428"/>
              <a:gd name="T12" fmla="*/ 354 w 1365"/>
              <a:gd name="T13" fmla="*/ 155 h 1428"/>
              <a:gd name="T14" fmla="*/ 315 w 1365"/>
              <a:gd name="T15" fmla="*/ 280 h 1428"/>
              <a:gd name="T16" fmla="*/ 301 w 1365"/>
              <a:gd name="T17" fmla="*/ 400 h 1428"/>
              <a:gd name="T18" fmla="*/ 282 w 1365"/>
              <a:gd name="T19" fmla="*/ 434 h 1428"/>
              <a:gd name="T20" fmla="*/ 234 w 1365"/>
              <a:gd name="T21" fmla="*/ 544 h 1428"/>
              <a:gd name="T22" fmla="*/ 219 w 1365"/>
              <a:gd name="T23" fmla="*/ 578 h 1428"/>
              <a:gd name="T24" fmla="*/ 210 w 1365"/>
              <a:gd name="T25" fmla="*/ 611 h 1428"/>
              <a:gd name="T26" fmla="*/ 171 w 1365"/>
              <a:gd name="T27" fmla="*/ 688 h 1428"/>
              <a:gd name="T28" fmla="*/ 128 w 1365"/>
              <a:gd name="T29" fmla="*/ 779 h 1428"/>
              <a:gd name="T30" fmla="*/ 80 w 1365"/>
              <a:gd name="T31" fmla="*/ 866 h 1428"/>
              <a:gd name="T32" fmla="*/ 56 w 1365"/>
              <a:gd name="T33" fmla="*/ 952 h 1428"/>
              <a:gd name="T34" fmla="*/ 8 w 1365"/>
              <a:gd name="T35" fmla="*/ 1240 h 1428"/>
              <a:gd name="T36" fmla="*/ 27 w 1365"/>
              <a:gd name="T37" fmla="*/ 1307 h 1428"/>
              <a:gd name="T38" fmla="*/ 61 w 1365"/>
              <a:gd name="T39" fmla="*/ 1413 h 1428"/>
              <a:gd name="T40" fmla="*/ 128 w 1365"/>
              <a:gd name="T41" fmla="*/ 1399 h 1428"/>
              <a:gd name="T42" fmla="*/ 397 w 1365"/>
              <a:gd name="T43" fmla="*/ 1403 h 1428"/>
              <a:gd name="T44" fmla="*/ 450 w 1365"/>
              <a:gd name="T45" fmla="*/ 1370 h 1428"/>
              <a:gd name="T46" fmla="*/ 474 w 1365"/>
              <a:gd name="T47" fmla="*/ 1303 h 1428"/>
              <a:gd name="T48" fmla="*/ 507 w 1365"/>
              <a:gd name="T49" fmla="*/ 1269 h 1428"/>
              <a:gd name="T50" fmla="*/ 603 w 1365"/>
              <a:gd name="T51" fmla="*/ 1192 h 1428"/>
              <a:gd name="T52" fmla="*/ 742 w 1365"/>
              <a:gd name="T53" fmla="*/ 1111 h 1428"/>
              <a:gd name="T54" fmla="*/ 834 w 1365"/>
              <a:gd name="T55" fmla="*/ 1101 h 1428"/>
              <a:gd name="T56" fmla="*/ 901 w 1365"/>
              <a:gd name="T57" fmla="*/ 1125 h 1428"/>
              <a:gd name="T58" fmla="*/ 973 w 1365"/>
              <a:gd name="T59" fmla="*/ 1211 h 1428"/>
              <a:gd name="T60" fmla="*/ 1050 w 1365"/>
              <a:gd name="T61" fmla="*/ 1322 h 1428"/>
              <a:gd name="T62" fmla="*/ 1078 w 1365"/>
              <a:gd name="T63" fmla="*/ 1427 h 1428"/>
              <a:gd name="T64" fmla="*/ 1347 w 1365"/>
              <a:gd name="T65" fmla="*/ 1413 h 1428"/>
              <a:gd name="T66" fmla="*/ 1362 w 1365"/>
              <a:gd name="T67" fmla="*/ 1403 h 1428"/>
              <a:gd name="T68" fmla="*/ 1352 w 1365"/>
              <a:gd name="T69" fmla="*/ 1360 h 1428"/>
              <a:gd name="T70" fmla="*/ 1333 w 1365"/>
              <a:gd name="T71" fmla="*/ 1274 h 1428"/>
              <a:gd name="T72" fmla="*/ 1328 w 1365"/>
              <a:gd name="T73" fmla="*/ 871 h 1428"/>
              <a:gd name="T74" fmla="*/ 1266 w 1365"/>
              <a:gd name="T75" fmla="*/ 650 h 1428"/>
              <a:gd name="T76" fmla="*/ 1256 w 1365"/>
              <a:gd name="T77" fmla="*/ 501 h 1428"/>
              <a:gd name="T78" fmla="*/ 1251 w 1365"/>
              <a:gd name="T79" fmla="*/ 242 h 1428"/>
              <a:gd name="T80" fmla="*/ 1208 w 1365"/>
              <a:gd name="T81" fmla="*/ 112 h 1428"/>
              <a:gd name="T82" fmla="*/ 1203 w 1365"/>
              <a:gd name="T83" fmla="*/ 40 h 142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365"/>
              <a:gd name="T127" fmla="*/ 0 h 1428"/>
              <a:gd name="T128" fmla="*/ 1365 w 1365"/>
              <a:gd name="T129" fmla="*/ 1428 h 142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365" h="1428">
                <a:moveTo>
                  <a:pt x="1203" y="40"/>
                </a:moveTo>
                <a:cubicBezTo>
                  <a:pt x="1187" y="30"/>
                  <a:pt x="1181" y="17"/>
                  <a:pt x="1165" y="7"/>
                </a:cubicBezTo>
                <a:cubicBezTo>
                  <a:pt x="968" y="9"/>
                  <a:pt x="742" y="27"/>
                  <a:pt x="541" y="11"/>
                </a:cubicBezTo>
                <a:cubicBezTo>
                  <a:pt x="505" y="3"/>
                  <a:pt x="496" y="0"/>
                  <a:pt x="445" y="11"/>
                </a:cubicBezTo>
                <a:cubicBezTo>
                  <a:pt x="434" y="13"/>
                  <a:pt x="431" y="29"/>
                  <a:pt x="421" y="35"/>
                </a:cubicBezTo>
                <a:cubicBezTo>
                  <a:pt x="402" y="64"/>
                  <a:pt x="382" y="93"/>
                  <a:pt x="363" y="122"/>
                </a:cubicBezTo>
                <a:cubicBezTo>
                  <a:pt x="358" y="130"/>
                  <a:pt x="356" y="147"/>
                  <a:pt x="354" y="155"/>
                </a:cubicBezTo>
                <a:cubicBezTo>
                  <a:pt x="342" y="196"/>
                  <a:pt x="329" y="240"/>
                  <a:pt x="315" y="280"/>
                </a:cubicBezTo>
                <a:cubicBezTo>
                  <a:pt x="310" y="318"/>
                  <a:pt x="309" y="364"/>
                  <a:pt x="301" y="400"/>
                </a:cubicBezTo>
                <a:cubicBezTo>
                  <a:pt x="298" y="413"/>
                  <a:pt x="287" y="422"/>
                  <a:pt x="282" y="434"/>
                </a:cubicBezTo>
                <a:cubicBezTo>
                  <a:pt x="267" y="470"/>
                  <a:pt x="255" y="511"/>
                  <a:pt x="234" y="544"/>
                </a:cubicBezTo>
                <a:cubicBezTo>
                  <a:pt x="224" y="582"/>
                  <a:pt x="236" y="546"/>
                  <a:pt x="219" y="578"/>
                </a:cubicBezTo>
                <a:cubicBezTo>
                  <a:pt x="210" y="595"/>
                  <a:pt x="217" y="591"/>
                  <a:pt x="210" y="611"/>
                </a:cubicBezTo>
                <a:cubicBezTo>
                  <a:pt x="201" y="637"/>
                  <a:pt x="187" y="666"/>
                  <a:pt x="171" y="688"/>
                </a:cubicBezTo>
                <a:cubicBezTo>
                  <a:pt x="161" y="719"/>
                  <a:pt x="147" y="752"/>
                  <a:pt x="128" y="779"/>
                </a:cubicBezTo>
                <a:cubicBezTo>
                  <a:pt x="117" y="812"/>
                  <a:pt x="93" y="834"/>
                  <a:pt x="80" y="866"/>
                </a:cubicBezTo>
                <a:cubicBezTo>
                  <a:pt x="69" y="894"/>
                  <a:pt x="62" y="923"/>
                  <a:pt x="56" y="952"/>
                </a:cubicBezTo>
                <a:cubicBezTo>
                  <a:pt x="52" y="1126"/>
                  <a:pt x="80" y="1140"/>
                  <a:pt x="8" y="1240"/>
                </a:cubicBezTo>
                <a:cubicBezTo>
                  <a:pt x="0" y="1265"/>
                  <a:pt x="0" y="1299"/>
                  <a:pt x="27" y="1307"/>
                </a:cubicBezTo>
                <a:cubicBezTo>
                  <a:pt x="67" y="1333"/>
                  <a:pt x="46" y="1371"/>
                  <a:pt x="61" y="1413"/>
                </a:cubicBezTo>
                <a:cubicBezTo>
                  <a:pt x="85" y="1409"/>
                  <a:pt x="105" y="1404"/>
                  <a:pt x="128" y="1399"/>
                </a:cubicBezTo>
                <a:cubicBezTo>
                  <a:pt x="218" y="1400"/>
                  <a:pt x="307" y="1403"/>
                  <a:pt x="397" y="1403"/>
                </a:cubicBezTo>
                <a:cubicBezTo>
                  <a:pt x="436" y="1403"/>
                  <a:pt x="439" y="1401"/>
                  <a:pt x="450" y="1370"/>
                </a:cubicBezTo>
                <a:cubicBezTo>
                  <a:pt x="454" y="1334"/>
                  <a:pt x="450" y="1326"/>
                  <a:pt x="474" y="1303"/>
                </a:cubicBezTo>
                <a:cubicBezTo>
                  <a:pt x="480" y="1281"/>
                  <a:pt x="491" y="1283"/>
                  <a:pt x="507" y="1269"/>
                </a:cubicBezTo>
                <a:cubicBezTo>
                  <a:pt x="529" y="1249"/>
                  <a:pt x="577" y="1201"/>
                  <a:pt x="603" y="1192"/>
                </a:cubicBezTo>
                <a:cubicBezTo>
                  <a:pt x="642" y="1156"/>
                  <a:pt x="689" y="1122"/>
                  <a:pt x="742" y="1111"/>
                </a:cubicBezTo>
                <a:cubicBezTo>
                  <a:pt x="781" y="1091"/>
                  <a:pt x="779" y="1096"/>
                  <a:pt x="834" y="1101"/>
                </a:cubicBezTo>
                <a:cubicBezTo>
                  <a:pt x="857" y="1110"/>
                  <a:pt x="880" y="1112"/>
                  <a:pt x="901" y="1125"/>
                </a:cubicBezTo>
                <a:cubicBezTo>
                  <a:pt x="931" y="1143"/>
                  <a:pt x="955" y="1182"/>
                  <a:pt x="973" y="1211"/>
                </a:cubicBezTo>
                <a:cubicBezTo>
                  <a:pt x="997" y="1249"/>
                  <a:pt x="1029" y="1282"/>
                  <a:pt x="1050" y="1322"/>
                </a:cubicBezTo>
                <a:cubicBezTo>
                  <a:pt x="1055" y="1359"/>
                  <a:pt x="1068" y="1391"/>
                  <a:pt x="1078" y="1427"/>
                </a:cubicBezTo>
                <a:cubicBezTo>
                  <a:pt x="1195" y="1425"/>
                  <a:pt x="1251" y="1428"/>
                  <a:pt x="1347" y="1413"/>
                </a:cubicBezTo>
                <a:cubicBezTo>
                  <a:pt x="1352" y="1410"/>
                  <a:pt x="1360" y="1409"/>
                  <a:pt x="1362" y="1403"/>
                </a:cubicBezTo>
                <a:cubicBezTo>
                  <a:pt x="1365" y="1392"/>
                  <a:pt x="1355" y="1372"/>
                  <a:pt x="1352" y="1360"/>
                </a:cubicBezTo>
                <a:cubicBezTo>
                  <a:pt x="1345" y="1331"/>
                  <a:pt x="1337" y="1304"/>
                  <a:pt x="1333" y="1274"/>
                </a:cubicBezTo>
                <a:cubicBezTo>
                  <a:pt x="1331" y="1140"/>
                  <a:pt x="1331" y="1005"/>
                  <a:pt x="1328" y="871"/>
                </a:cubicBezTo>
                <a:cubicBezTo>
                  <a:pt x="1326" y="800"/>
                  <a:pt x="1286" y="718"/>
                  <a:pt x="1266" y="650"/>
                </a:cubicBezTo>
                <a:cubicBezTo>
                  <a:pt x="1264" y="600"/>
                  <a:pt x="1258" y="551"/>
                  <a:pt x="1256" y="501"/>
                </a:cubicBezTo>
                <a:cubicBezTo>
                  <a:pt x="1253" y="415"/>
                  <a:pt x="1254" y="328"/>
                  <a:pt x="1251" y="242"/>
                </a:cubicBezTo>
                <a:cubicBezTo>
                  <a:pt x="1250" y="203"/>
                  <a:pt x="1221" y="150"/>
                  <a:pt x="1208" y="112"/>
                </a:cubicBezTo>
                <a:cubicBezTo>
                  <a:pt x="1199" y="85"/>
                  <a:pt x="1183" y="62"/>
                  <a:pt x="1203" y="40"/>
                </a:cubicBezTo>
                <a:close/>
              </a:path>
            </a:pathLst>
          </a:custGeom>
          <a:solidFill>
            <a:srgbClr val="00FF00"/>
          </a:solidFill>
          <a:ln w="12700" cap="sq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53276" name="Freeform 28"/>
          <p:cNvSpPr>
            <a:spLocks/>
          </p:cNvSpPr>
          <p:nvPr/>
        </p:nvSpPr>
        <p:spPr bwMode="auto">
          <a:xfrm>
            <a:off x="5940425" y="2492375"/>
            <a:ext cx="2636838" cy="1871663"/>
          </a:xfrm>
          <a:custGeom>
            <a:avLst/>
            <a:gdLst>
              <a:gd name="T0" fmla="*/ 4 w 1661"/>
              <a:gd name="T1" fmla="*/ 634 h 1179"/>
              <a:gd name="T2" fmla="*/ 9 w 1661"/>
              <a:gd name="T3" fmla="*/ 946 h 1179"/>
              <a:gd name="T4" fmla="*/ 33 w 1661"/>
              <a:gd name="T5" fmla="*/ 951 h 1179"/>
              <a:gd name="T6" fmla="*/ 42 w 1661"/>
              <a:gd name="T7" fmla="*/ 1004 h 1179"/>
              <a:gd name="T8" fmla="*/ 321 w 1661"/>
              <a:gd name="T9" fmla="*/ 1114 h 1179"/>
              <a:gd name="T10" fmla="*/ 710 w 1661"/>
              <a:gd name="T11" fmla="*/ 1129 h 1179"/>
              <a:gd name="T12" fmla="*/ 878 w 1661"/>
              <a:gd name="T13" fmla="*/ 1124 h 1179"/>
              <a:gd name="T14" fmla="*/ 882 w 1661"/>
              <a:gd name="T15" fmla="*/ 1076 h 1179"/>
              <a:gd name="T16" fmla="*/ 887 w 1661"/>
              <a:gd name="T17" fmla="*/ 1023 h 1179"/>
              <a:gd name="T18" fmla="*/ 969 w 1661"/>
              <a:gd name="T19" fmla="*/ 932 h 1179"/>
              <a:gd name="T20" fmla="*/ 1036 w 1661"/>
              <a:gd name="T21" fmla="*/ 884 h 1179"/>
              <a:gd name="T22" fmla="*/ 1060 w 1661"/>
              <a:gd name="T23" fmla="*/ 860 h 1179"/>
              <a:gd name="T24" fmla="*/ 1089 w 1661"/>
              <a:gd name="T25" fmla="*/ 850 h 1179"/>
              <a:gd name="T26" fmla="*/ 1266 w 1661"/>
              <a:gd name="T27" fmla="*/ 874 h 1179"/>
              <a:gd name="T28" fmla="*/ 1382 w 1661"/>
              <a:gd name="T29" fmla="*/ 1033 h 1179"/>
              <a:gd name="T30" fmla="*/ 1396 w 1661"/>
              <a:gd name="T31" fmla="*/ 1095 h 1179"/>
              <a:gd name="T32" fmla="*/ 1406 w 1661"/>
              <a:gd name="T33" fmla="*/ 1124 h 1179"/>
              <a:gd name="T34" fmla="*/ 1617 w 1661"/>
              <a:gd name="T35" fmla="*/ 1119 h 1179"/>
              <a:gd name="T36" fmla="*/ 1622 w 1661"/>
              <a:gd name="T37" fmla="*/ 951 h 1179"/>
              <a:gd name="T38" fmla="*/ 1617 w 1661"/>
              <a:gd name="T39" fmla="*/ 370 h 1179"/>
              <a:gd name="T40" fmla="*/ 1578 w 1661"/>
              <a:gd name="T41" fmla="*/ 245 h 1179"/>
              <a:gd name="T42" fmla="*/ 1569 w 1661"/>
              <a:gd name="T43" fmla="*/ 202 h 1179"/>
              <a:gd name="T44" fmla="*/ 1511 w 1661"/>
              <a:gd name="T45" fmla="*/ 34 h 1179"/>
              <a:gd name="T46" fmla="*/ 1334 w 1661"/>
              <a:gd name="T47" fmla="*/ 25 h 1179"/>
              <a:gd name="T48" fmla="*/ 599 w 1661"/>
              <a:gd name="T49" fmla="*/ 34 h 1179"/>
              <a:gd name="T50" fmla="*/ 532 w 1661"/>
              <a:gd name="T51" fmla="*/ 39 h 1179"/>
              <a:gd name="T52" fmla="*/ 90 w 1661"/>
              <a:gd name="T53" fmla="*/ 44 h 1179"/>
              <a:gd name="T54" fmla="*/ 66 w 1661"/>
              <a:gd name="T55" fmla="*/ 87 h 1179"/>
              <a:gd name="T56" fmla="*/ 38 w 1661"/>
              <a:gd name="T57" fmla="*/ 154 h 1179"/>
              <a:gd name="T58" fmla="*/ 23 w 1661"/>
              <a:gd name="T59" fmla="*/ 212 h 1179"/>
              <a:gd name="T60" fmla="*/ 28 w 1661"/>
              <a:gd name="T61" fmla="*/ 313 h 1179"/>
              <a:gd name="T62" fmla="*/ 47 w 1661"/>
              <a:gd name="T63" fmla="*/ 361 h 1179"/>
              <a:gd name="T64" fmla="*/ 71 w 1661"/>
              <a:gd name="T65" fmla="*/ 433 h 1179"/>
              <a:gd name="T66" fmla="*/ 52 w 1661"/>
              <a:gd name="T67" fmla="*/ 605 h 1179"/>
              <a:gd name="T68" fmla="*/ 4 w 1661"/>
              <a:gd name="T69" fmla="*/ 634 h 117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661"/>
              <a:gd name="T106" fmla="*/ 0 h 1179"/>
              <a:gd name="T107" fmla="*/ 1661 w 1661"/>
              <a:gd name="T108" fmla="*/ 1179 h 117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661" h="1179">
                <a:moveTo>
                  <a:pt x="4" y="634"/>
                </a:moveTo>
                <a:cubicBezTo>
                  <a:pt x="6" y="738"/>
                  <a:pt x="0" y="842"/>
                  <a:pt x="9" y="946"/>
                </a:cubicBezTo>
                <a:cubicBezTo>
                  <a:pt x="10" y="954"/>
                  <a:pt x="28" y="944"/>
                  <a:pt x="33" y="951"/>
                </a:cubicBezTo>
                <a:cubicBezTo>
                  <a:pt x="43" y="966"/>
                  <a:pt x="37" y="987"/>
                  <a:pt x="42" y="1004"/>
                </a:cubicBezTo>
                <a:cubicBezTo>
                  <a:pt x="55" y="1179"/>
                  <a:pt x="53" y="1109"/>
                  <a:pt x="321" y="1114"/>
                </a:cubicBezTo>
                <a:cubicBezTo>
                  <a:pt x="451" y="1119"/>
                  <a:pt x="580" y="1123"/>
                  <a:pt x="710" y="1129"/>
                </a:cubicBezTo>
                <a:cubicBezTo>
                  <a:pt x="766" y="1127"/>
                  <a:pt x="824" y="1140"/>
                  <a:pt x="878" y="1124"/>
                </a:cubicBezTo>
                <a:cubicBezTo>
                  <a:pt x="893" y="1119"/>
                  <a:pt x="881" y="1092"/>
                  <a:pt x="882" y="1076"/>
                </a:cubicBezTo>
                <a:cubicBezTo>
                  <a:pt x="884" y="1058"/>
                  <a:pt x="884" y="1041"/>
                  <a:pt x="887" y="1023"/>
                </a:cubicBezTo>
                <a:cubicBezTo>
                  <a:pt x="891" y="995"/>
                  <a:pt x="943" y="941"/>
                  <a:pt x="969" y="932"/>
                </a:cubicBezTo>
                <a:cubicBezTo>
                  <a:pt x="988" y="912"/>
                  <a:pt x="1011" y="896"/>
                  <a:pt x="1036" y="884"/>
                </a:cubicBezTo>
                <a:cubicBezTo>
                  <a:pt x="1045" y="870"/>
                  <a:pt x="1045" y="867"/>
                  <a:pt x="1060" y="860"/>
                </a:cubicBezTo>
                <a:cubicBezTo>
                  <a:pt x="1069" y="856"/>
                  <a:pt x="1089" y="850"/>
                  <a:pt x="1089" y="850"/>
                </a:cubicBezTo>
                <a:cubicBezTo>
                  <a:pt x="1163" y="853"/>
                  <a:pt x="1204" y="852"/>
                  <a:pt x="1266" y="874"/>
                </a:cubicBezTo>
                <a:cubicBezTo>
                  <a:pt x="1301" y="925"/>
                  <a:pt x="1338" y="989"/>
                  <a:pt x="1382" y="1033"/>
                </a:cubicBezTo>
                <a:cubicBezTo>
                  <a:pt x="1388" y="1054"/>
                  <a:pt x="1391" y="1073"/>
                  <a:pt x="1396" y="1095"/>
                </a:cubicBezTo>
                <a:cubicBezTo>
                  <a:pt x="1398" y="1105"/>
                  <a:pt x="1406" y="1124"/>
                  <a:pt x="1406" y="1124"/>
                </a:cubicBezTo>
                <a:cubicBezTo>
                  <a:pt x="1476" y="1122"/>
                  <a:pt x="1562" y="1163"/>
                  <a:pt x="1617" y="1119"/>
                </a:cubicBezTo>
                <a:cubicBezTo>
                  <a:pt x="1661" y="1084"/>
                  <a:pt x="1622" y="1007"/>
                  <a:pt x="1622" y="951"/>
                </a:cubicBezTo>
                <a:cubicBezTo>
                  <a:pt x="1622" y="757"/>
                  <a:pt x="1620" y="564"/>
                  <a:pt x="1617" y="370"/>
                </a:cubicBezTo>
                <a:cubicBezTo>
                  <a:pt x="1616" y="324"/>
                  <a:pt x="1587" y="288"/>
                  <a:pt x="1578" y="245"/>
                </a:cubicBezTo>
                <a:cubicBezTo>
                  <a:pt x="1575" y="231"/>
                  <a:pt x="1569" y="202"/>
                  <a:pt x="1569" y="202"/>
                </a:cubicBezTo>
                <a:cubicBezTo>
                  <a:pt x="1566" y="130"/>
                  <a:pt x="1590" y="55"/>
                  <a:pt x="1511" y="34"/>
                </a:cubicBezTo>
                <a:cubicBezTo>
                  <a:pt x="1458" y="0"/>
                  <a:pt x="1398" y="24"/>
                  <a:pt x="1334" y="25"/>
                </a:cubicBezTo>
                <a:cubicBezTo>
                  <a:pt x="1089" y="29"/>
                  <a:pt x="844" y="31"/>
                  <a:pt x="599" y="34"/>
                </a:cubicBezTo>
                <a:cubicBezTo>
                  <a:pt x="577" y="36"/>
                  <a:pt x="554" y="39"/>
                  <a:pt x="532" y="39"/>
                </a:cubicBezTo>
                <a:cubicBezTo>
                  <a:pt x="385" y="42"/>
                  <a:pt x="237" y="38"/>
                  <a:pt x="90" y="44"/>
                </a:cubicBezTo>
                <a:cubicBezTo>
                  <a:pt x="86" y="44"/>
                  <a:pt x="69" y="83"/>
                  <a:pt x="66" y="87"/>
                </a:cubicBezTo>
                <a:cubicBezTo>
                  <a:pt x="60" y="109"/>
                  <a:pt x="51" y="134"/>
                  <a:pt x="38" y="154"/>
                </a:cubicBezTo>
                <a:cubicBezTo>
                  <a:pt x="33" y="174"/>
                  <a:pt x="27" y="192"/>
                  <a:pt x="23" y="212"/>
                </a:cubicBezTo>
                <a:cubicBezTo>
                  <a:pt x="25" y="246"/>
                  <a:pt x="25" y="279"/>
                  <a:pt x="28" y="313"/>
                </a:cubicBezTo>
                <a:cubicBezTo>
                  <a:pt x="30" y="332"/>
                  <a:pt x="40" y="345"/>
                  <a:pt x="47" y="361"/>
                </a:cubicBezTo>
                <a:cubicBezTo>
                  <a:pt x="57" y="384"/>
                  <a:pt x="63" y="409"/>
                  <a:pt x="71" y="433"/>
                </a:cubicBezTo>
                <a:cubicBezTo>
                  <a:pt x="77" y="486"/>
                  <a:pt x="102" y="573"/>
                  <a:pt x="52" y="605"/>
                </a:cubicBezTo>
                <a:cubicBezTo>
                  <a:pt x="38" y="625"/>
                  <a:pt x="27" y="625"/>
                  <a:pt x="4" y="634"/>
                </a:cubicBezTo>
                <a:close/>
              </a:path>
            </a:pathLst>
          </a:custGeom>
          <a:solidFill>
            <a:srgbClr val="00FF00"/>
          </a:solidFill>
          <a:ln w="12700" cap="sq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53279" name="WordArt 31"/>
          <p:cNvSpPr>
            <a:spLocks noChangeArrowheads="1" noChangeShapeType="1" noTextEdit="1"/>
          </p:cNvSpPr>
          <p:nvPr/>
        </p:nvSpPr>
        <p:spPr bwMode="auto">
          <a:xfrm>
            <a:off x="4859338" y="2708275"/>
            <a:ext cx="576262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Bookman Old Style"/>
              </a:rPr>
              <a:t>3</a:t>
            </a:r>
          </a:p>
        </p:txBody>
      </p:sp>
      <p:sp>
        <p:nvSpPr>
          <p:cNvPr id="53281" name="Oval 33"/>
          <p:cNvSpPr>
            <a:spLocks noChangeArrowheads="1"/>
          </p:cNvSpPr>
          <p:nvPr/>
        </p:nvSpPr>
        <p:spPr bwMode="auto">
          <a:xfrm>
            <a:off x="7235825" y="3860800"/>
            <a:ext cx="1079500" cy="1008063"/>
          </a:xfrm>
          <a:prstGeom prst="ellipse">
            <a:avLst/>
          </a:prstGeom>
          <a:solidFill>
            <a:srgbClr val="808080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282" name="Freeform 34"/>
          <p:cNvSpPr>
            <a:spLocks/>
          </p:cNvSpPr>
          <p:nvPr/>
        </p:nvSpPr>
        <p:spPr bwMode="auto">
          <a:xfrm>
            <a:off x="5310188" y="3886200"/>
            <a:ext cx="2897187" cy="1235075"/>
          </a:xfrm>
          <a:custGeom>
            <a:avLst/>
            <a:gdLst>
              <a:gd name="T0" fmla="*/ 644 w 1825"/>
              <a:gd name="T1" fmla="*/ 38 h 778"/>
              <a:gd name="T2" fmla="*/ 701 w 1825"/>
              <a:gd name="T3" fmla="*/ 10 h 778"/>
              <a:gd name="T4" fmla="*/ 730 w 1825"/>
              <a:gd name="T5" fmla="*/ 0 h 778"/>
              <a:gd name="T6" fmla="*/ 1330 w 1825"/>
              <a:gd name="T7" fmla="*/ 19 h 778"/>
              <a:gd name="T8" fmla="*/ 1345 w 1825"/>
              <a:gd name="T9" fmla="*/ 67 h 778"/>
              <a:gd name="T10" fmla="*/ 1364 w 1825"/>
              <a:gd name="T11" fmla="*/ 211 h 778"/>
              <a:gd name="T12" fmla="*/ 1383 w 1825"/>
              <a:gd name="T13" fmla="*/ 269 h 778"/>
              <a:gd name="T14" fmla="*/ 1412 w 1825"/>
              <a:gd name="T15" fmla="*/ 331 h 778"/>
              <a:gd name="T16" fmla="*/ 1604 w 1825"/>
              <a:gd name="T17" fmla="*/ 355 h 778"/>
              <a:gd name="T18" fmla="*/ 1753 w 1825"/>
              <a:gd name="T19" fmla="*/ 514 h 778"/>
              <a:gd name="T20" fmla="*/ 1805 w 1825"/>
              <a:gd name="T21" fmla="*/ 634 h 778"/>
              <a:gd name="T22" fmla="*/ 1801 w 1825"/>
              <a:gd name="T23" fmla="*/ 739 h 778"/>
              <a:gd name="T24" fmla="*/ 1657 w 1825"/>
              <a:gd name="T25" fmla="*/ 749 h 778"/>
              <a:gd name="T26" fmla="*/ 1628 w 1825"/>
              <a:gd name="T27" fmla="*/ 715 h 778"/>
              <a:gd name="T28" fmla="*/ 1599 w 1825"/>
              <a:gd name="T29" fmla="*/ 706 h 778"/>
              <a:gd name="T30" fmla="*/ 1522 w 1825"/>
              <a:gd name="T31" fmla="*/ 672 h 778"/>
              <a:gd name="T32" fmla="*/ 1493 w 1825"/>
              <a:gd name="T33" fmla="*/ 662 h 778"/>
              <a:gd name="T34" fmla="*/ 1388 w 1825"/>
              <a:gd name="T35" fmla="*/ 682 h 778"/>
              <a:gd name="T36" fmla="*/ 1359 w 1825"/>
              <a:gd name="T37" fmla="*/ 706 h 778"/>
              <a:gd name="T38" fmla="*/ 1354 w 1825"/>
              <a:gd name="T39" fmla="*/ 739 h 778"/>
              <a:gd name="T40" fmla="*/ 1225 w 1825"/>
              <a:gd name="T41" fmla="*/ 744 h 778"/>
              <a:gd name="T42" fmla="*/ 965 w 1825"/>
              <a:gd name="T43" fmla="*/ 749 h 778"/>
              <a:gd name="T44" fmla="*/ 586 w 1825"/>
              <a:gd name="T45" fmla="*/ 730 h 778"/>
              <a:gd name="T46" fmla="*/ 399 w 1825"/>
              <a:gd name="T47" fmla="*/ 710 h 778"/>
              <a:gd name="T48" fmla="*/ 332 w 1825"/>
              <a:gd name="T49" fmla="*/ 653 h 778"/>
              <a:gd name="T50" fmla="*/ 293 w 1825"/>
              <a:gd name="T51" fmla="*/ 643 h 778"/>
              <a:gd name="T52" fmla="*/ 183 w 1825"/>
              <a:gd name="T53" fmla="*/ 648 h 778"/>
              <a:gd name="T54" fmla="*/ 173 w 1825"/>
              <a:gd name="T55" fmla="*/ 677 h 778"/>
              <a:gd name="T56" fmla="*/ 149 w 1825"/>
              <a:gd name="T57" fmla="*/ 778 h 778"/>
              <a:gd name="T58" fmla="*/ 130 w 1825"/>
              <a:gd name="T59" fmla="*/ 754 h 778"/>
              <a:gd name="T60" fmla="*/ 121 w 1825"/>
              <a:gd name="T61" fmla="*/ 739 h 778"/>
              <a:gd name="T62" fmla="*/ 15 w 1825"/>
              <a:gd name="T63" fmla="*/ 686 h 778"/>
              <a:gd name="T64" fmla="*/ 15 w 1825"/>
              <a:gd name="T65" fmla="*/ 629 h 778"/>
              <a:gd name="T66" fmla="*/ 20 w 1825"/>
              <a:gd name="T67" fmla="*/ 514 h 778"/>
              <a:gd name="T68" fmla="*/ 111 w 1825"/>
              <a:gd name="T69" fmla="*/ 470 h 778"/>
              <a:gd name="T70" fmla="*/ 169 w 1825"/>
              <a:gd name="T71" fmla="*/ 403 h 778"/>
              <a:gd name="T72" fmla="*/ 226 w 1825"/>
              <a:gd name="T73" fmla="*/ 365 h 778"/>
              <a:gd name="T74" fmla="*/ 423 w 1825"/>
              <a:gd name="T75" fmla="*/ 293 h 778"/>
              <a:gd name="T76" fmla="*/ 543 w 1825"/>
              <a:gd name="T77" fmla="*/ 250 h 778"/>
              <a:gd name="T78" fmla="*/ 596 w 1825"/>
              <a:gd name="T79" fmla="*/ 202 h 778"/>
              <a:gd name="T80" fmla="*/ 625 w 1825"/>
              <a:gd name="T81" fmla="*/ 168 h 778"/>
              <a:gd name="T82" fmla="*/ 629 w 1825"/>
              <a:gd name="T83" fmla="*/ 154 h 778"/>
              <a:gd name="T84" fmla="*/ 644 w 1825"/>
              <a:gd name="T85" fmla="*/ 139 h 778"/>
              <a:gd name="T86" fmla="*/ 649 w 1825"/>
              <a:gd name="T87" fmla="*/ 67 h 778"/>
              <a:gd name="T88" fmla="*/ 644 w 1825"/>
              <a:gd name="T89" fmla="*/ 38 h 77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825"/>
              <a:gd name="T136" fmla="*/ 0 h 778"/>
              <a:gd name="T137" fmla="*/ 1825 w 1825"/>
              <a:gd name="T138" fmla="*/ 778 h 77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825" h="778">
                <a:moveTo>
                  <a:pt x="644" y="38"/>
                </a:moveTo>
                <a:cubicBezTo>
                  <a:pt x="669" y="22"/>
                  <a:pt x="675" y="18"/>
                  <a:pt x="701" y="10"/>
                </a:cubicBezTo>
                <a:cubicBezTo>
                  <a:pt x="711" y="7"/>
                  <a:pt x="730" y="0"/>
                  <a:pt x="730" y="0"/>
                </a:cubicBezTo>
                <a:cubicBezTo>
                  <a:pt x="938" y="3"/>
                  <a:pt x="1128" y="6"/>
                  <a:pt x="1330" y="19"/>
                </a:cubicBezTo>
                <a:cubicBezTo>
                  <a:pt x="1335" y="35"/>
                  <a:pt x="1339" y="51"/>
                  <a:pt x="1345" y="67"/>
                </a:cubicBezTo>
                <a:cubicBezTo>
                  <a:pt x="1353" y="115"/>
                  <a:pt x="1353" y="164"/>
                  <a:pt x="1364" y="211"/>
                </a:cubicBezTo>
                <a:cubicBezTo>
                  <a:pt x="1368" y="231"/>
                  <a:pt x="1378" y="250"/>
                  <a:pt x="1383" y="269"/>
                </a:cubicBezTo>
                <a:cubicBezTo>
                  <a:pt x="1390" y="294"/>
                  <a:pt x="1393" y="313"/>
                  <a:pt x="1412" y="331"/>
                </a:cubicBezTo>
                <a:cubicBezTo>
                  <a:pt x="1423" y="365"/>
                  <a:pt x="1558" y="352"/>
                  <a:pt x="1604" y="355"/>
                </a:cubicBezTo>
                <a:cubicBezTo>
                  <a:pt x="1674" y="379"/>
                  <a:pt x="1735" y="442"/>
                  <a:pt x="1753" y="514"/>
                </a:cubicBezTo>
                <a:cubicBezTo>
                  <a:pt x="1757" y="630"/>
                  <a:pt x="1727" y="622"/>
                  <a:pt x="1805" y="634"/>
                </a:cubicBezTo>
                <a:cubicBezTo>
                  <a:pt x="1804" y="669"/>
                  <a:pt x="1825" y="713"/>
                  <a:pt x="1801" y="739"/>
                </a:cubicBezTo>
                <a:cubicBezTo>
                  <a:pt x="1769" y="775"/>
                  <a:pt x="1705" y="744"/>
                  <a:pt x="1657" y="749"/>
                </a:cubicBezTo>
                <a:cubicBezTo>
                  <a:pt x="1609" y="739"/>
                  <a:pt x="1652" y="756"/>
                  <a:pt x="1628" y="715"/>
                </a:cubicBezTo>
                <a:cubicBezTo>
                  <a:pt x="1627" y="714"/>
                  <a:pt x="1601" y="706"/>
                  <a:pt x="1599" y="706"/>
                </a:cubicBezTo>
                <a:cubicBezTo>
                  <a:pt x="1575" y="689"/>
                  <a:pt x="1550" y="682"/>
                  <a:pt x="1522" y="672"/>
                </a:cubicBezTo>
                <a:cubicBezTo>
                  <a:pt x="1512" y="669"/>
                  <a:pt x="1493" y="662"/>
                  <a:pt x="1493" y="662"/>
                </a:cubicBezTo>
                <a:cubicBezTo>
                  <a:pt x="1453" y="666"/>
                  <a:pt x="1425" y="672"/>
                  <a:pt x="1388" y="682"/>
                </a:cubicBezTo>
                <a:cubicBezTo>
                  <a:pt x="1379" y="688"/>
                  <a:pt x="1363" y="695"/>
                  <a:pt x="1359" y="706"/>
                </a:cubicBezTo>
                <a:cubicBezTo>
                  <a:pt x="1355" y="716"/>
                  <a:pt x="1365" y="736"/>
                  <a:pt x="1354" y="739"/>
                </a:cubicBezTo>
                <a:cubicBezTo>
                  <a:pt x="1313" y="751"/>
                  <a:pt x="1268" y="743"/>
                  <a:pt x="1225" y="744"/>
                </a:cubicBezTo>
                <a:cubicBezTo>
                  <a:pt x="1138" y="746"/>
                  <a:pt x="1052" y="747"/>
                  <a:pt x="965" y="749"/>
                </a:cubicBezTo>
                <a:cubicBezTo>
                  <a:pt x="785" y="746"/>
                  <a:pt x="722" y="753"/>
                  <a:pt x="586" y="730"/>
                </a:cubicBezTo>
                <a:cubicBezTo>
                  <a:pt x="527" y="709"/>
                  <a:pt x="460" y="713"/>
                  <a:pt x="399" y="710"/>
                </a:cubicBezTo>
                <a:cubicBezTo>
                  <a:pt x="390" y="678"/>
                  <a:pt x="364" y="662"/>
                  <a:pt x="332" y="653"/>
                </a:cubicBezTo>
                <a:cubicBezTo>
                  <a:pt x="319" y="649"/>
                  <a:pt x="293" y="643"/>
                  <a:pt x="293" y="643"/>
                </a:cubicBezTo>
                <a:cubicBezTo>
                  <a:pt x="256" y="645"/>
                  <a:pt x="218" y="638"/>
                  <a:pt x="183" y="648"/>
                </a:cubicBezTo>
                <a:cubicBezTo>
                  <a:pt x="173" y="651"/>
                  <a:pt x="175" y="667"/>
                  <a:pt x="173" y="677"/>
                </a:cubicBezTo>
                <a:cubicBezTo>
                  <a:pt x="166" y="711"/>
                  <a:pt x="160" y="745"/>
                  <a:pt x="149" y="778"/>
                </a:cubicBezTo>
                <a:cubicBezTo>
                  <a:pt x="141" y="748"/>
                  <a:pt x="152" y="776"/>
                  <a:pt x="130" y="754"/>
                </a:cubicBezTo>
                <a:cubicBezTo>
                  <a:pt x="126" y="750"/>
                  <a:pt x="125" y="743"/>
                  <a:pt x="121" y="739"/>
                </a:cubicBezTo>
                <a:cubicBezTo>
                  <a:pt x="91" y="709"/>
                  <a:pt x="53" y="700"/>
                  <a:pt x="15" y="686"/>
                </a:cubicBezTo>
                <a:cubicBezTo>
                  <a:pt x="0" y="665"/>
                  <a:pt x="9" y="652"/>
                  <a:pt x="15" y="629"/>
                </a:cubicBezTo>
                <a:cubicBezTo>
                  <a:pt x="17" y="591"/>
                  <a:pt x="14" y="552"/>
                  <a:pt x="20" y="514"/>
                </a:cubicBezTo>
                <a:cubicBezTo>
                  <a:pt x="24" y="484"/>
                  <a:pt x="88" y="473"/>
                  <a:pt x="111" y="470"/>
                </a:cubicBezTo>
                <a:cubicBezTo>
                  <a:pt x="133" y="448"/>
                  <a:pt x="151" y="430"/>
                  <a:pt x="169" y="403"/>
                </a:cubicBezTo>
                <a:cubicBezTo>
                  <a:pt x="180" y="387"/>
                  <a:pt x="209" y="376"/>
                  <a:pt x="226" y="365"/>
                </a:cubicBezTo>
                <a:cubicBezTo>
                  <a:pt x="286" y="326"/>
                  <a:pt x="355" y="311"/>
                  <a:pt x="423" y="293"/>
                </a:cubicBezTo>
                <a:cubicBezTo>
                  <a:pt x="455" y="270"/>
                  <a:pt x="504" y="261"/>
                  <a:pt x="543" y="250"/>
                </a:cubicBezTo>
                <a:cubicBezTo>
                  <a:pt x="556" y="232"/>
                  <a:pt x="575" y="208"/>
                  <a:pt x="596" y="202"/>
                </a:cubicBezTo>
                <a:cubicBezTo>
                  <a:pt x="605" y="190"/>
                  <a:pt x="617" y="180"/>
                  <a:pt x="625" y="168"/>
                </a:cubicBezTo>
                <a:cubicBezTo>
                  <a:pt x="628" y="164"/>
                  <a:pt x="626" y="158"/>
                  <a:pt x="629" y="154"/>
                </a:cubicBezTo>
                <a:cubicBezTo>
                  <a:pt x="633" y="148"/>
                  <a:pt x="639" y="144"/>
                  <a:pt x="644" y="139"/>
                </a:cubicBezTo>
                <a:cubicBezTo>
                  <a:pt x="656" y="107"/>
                  <a:pt x="649" y="130"/>
                  <a:pt x="649" y="67"/>
                </a:cubicBezTo>
                <a:lnTo>
                  <a:pt x="644" y="38"/>
                </a:lnTo>
                <a:close/>
              </a:path>
            </a:pathLst>
          </a:custGeom>
          <a:solidFill>
            <a:srgbClr val="FFFF00"/>
          </a:solidFill>
          <a:ln w="12700" cap="sq">
            <a:solidFill>
              <a:srgbClr val="FF6600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53283" name="Oval 35"/>
          <p:cNvSpPr>
            <a:spLocks noChangeArrowheads="1"/>
          </p:cNvSpPr>
          <p:nvPr/>
        </p:nvSpPr>
        <p:spPr bwMode="auto">
          <a:xfrm>
            <a:off x="5508625" y="4868863"/>
            <a:ext cx="504825" cy="504825"/>
          </a:xfrm>
          <a:prstGeom prst="ellipse">
            <a:avLst/>
          </a:prstGeom>
          <a:solidFill>
            <a:srgbClr val="808080"/>
          </a:solidFill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85" name="Oval 37"/>
          <p:cNvSpPr>
            <a:spLocks noChangeArrowheads="1"/>
          </p:cNvSpPr>
          <p:nvPr/>
        </p:nvSpPr>
        <p:spPr bwMode="auto">
          <a:xfrm>
            <a:off x="7380288" y="4868863"/>
            <a:ext cx="504825" cy="504825"/>
          </a:xfrm>
          <a:prstGeom prst="ellipse">
            <a:avLst/>
          </a:prstGeom>
          <a:solidFill>
            <a:srgbClr val="808080"/>
          </a:solidFill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86" name="WordArt 38"/>
          <p:cNvSpPr>
            <a:spLocks noChangeArrowheads="1" noChangeShapeType="1" noTextEdit="1"/>
          </p:cNvSpPr>
          <p:nvPr/>
        </p:nvSpPr>
        <p:spPr bwMode="auto">
          <a:xfrm>
            <a:off x="6516688" y="4149725"/>
            <a:ext cx="576262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Bookman Old Style"/>
              </a:rPr>
              <a:t>4</a:t>
            </a:r>
          </a:p>
        </p:txBody>
      </p:sp>
      <p:sp>
        <p:nvSpPr>
          <p:cNvPr id="53287" name="Freeform 39"/>
          <p:cNvSpPr>
            <a:spLocks/>
          </p:cNvSpPr>
          <p:nvPr/>
        </p:nvSpPr>
        <p:spPr bwMode="auto">
          <a:xfrm>
            <a:off x="2268538" y="1773238"/>
            <a:ext cx="2225675" cy="1181100"/>
          </a:xfrm>
          <a:custGeom>
            <a:avLst/>
            <a:gdLst>
              <a:gd name="T0" fmla="*/ 466 w 1402"/>
              <a:gd name="T1" fmla="*/ 298 h 744"/>
              <a:gd name="T2" fmla="*/ 298 w 1402"/>
              <a:gd name="T3" fmla="*/ 312 h 744"/>
              <a:gd name="T4" fmla="*/ 135 w 1402"/>
              <a:gd name="T5" fmla="*/ 379 h 744"/>
              <a:gd name="T6" fmla="*/ 91 w 1402"/>
              <a:gd name="T7" fmla="*/ 451 h 744"/>
              <a:gd name="T8" fmla="*/ 87 w 1402"/>
              <a:gd name="T9" fmla="*/ 466 h 744"/>
              <a:gd name="T10" fmla="*/ 72 w 1402"/>
              <a:gd name="T11" fmla="*/ 509 h 744"/>
              <a:gd name="T12" fmla="*/ 67 w 1402"/>
              <a:gd name="T13" fmla="*/ 538 h 744"/>
              <a:gd name="T14" fmla="*/ 0 w 1402"/>
              <a:gd name="T15" fmla="*/ 542 h 744"/>
              <a:gd name="T16" fmla="*/ 24 w 1402"/>
              <a:gd name="T17" fmla="*/ 605 h 744"/>
              <a:gd name="T18" fmla="*/ 43 w 1402"/>
              <a:gd name="T19" fmla="*/ 610 h 744"/>
              <a:gd name="T20" fmla="*/ 63 w 1402"/>
              <a:gd name="T21" fmla="*/ 691 h 744"/>
              <a:gd name="T22" fmla="*/ 77 w 1402"/>
              <a:gd name="T23" fmla="*/ 720 h 744"/>
              <a:gd name="T24" fmla="*/ 226 w 1402"/>
              <a:gd name="T25" fmla="*/ 715 h 744"/>
              <a:gd name="T26" fmla="*/ 235 w 1402"/>
              <a:gd name="T27" fmla="*/ 682 h 744"/>
              <a:gd name="T28" fmla="*/ 303 w 1402"/>
              <a:gd name="T29" fmla="*/ 610 h 744"/>
              <a:gd name="T30" fmla="*/ 451 w 1402"/>
              <a:gd name="T31" fmla="*/ 634 h 744"/>
              <a:gd name="T32" fmla="*/ 509 w 1402"/>
              <a:gd name="T33" fmla="*/ 720 h 744"/>
              <a:gd name="T34" fmla="*/ 634 w 1402"/>
              <a:gd name="T35" fmla="*/ 691 h 744"/>
              <a:gd name="T36" fmla="*/ 715 w 1402"/>
              <a:gd name="T37" fmla="*/ 667 h 744"/>
              <a:gd name="T38" fmla="*/ 826 w 1402"/>
              <a:gd name="T39" fmla="*/ 672 h 744"/>
              <a:gd name="T40" fmla="*/ 927 w 1402"/>
              <a:gd name="T41" fmla="*/ 701 h 744"/>
              <a:gd name="T42" fmla="*/ 975 w 1402"/>
              <a:gd name="T43" fmla="*/ 725 h 744"/>
              <a:gd name="T44" fmla="*/ 1018 w 1402"/>
              <a:gd name="T45" fmla="*/ 720 h 744"/>
              <a:gd name="T46" fmla="*/ 1023 w 1402"/>
              <a:gd name="T47" fmla="*/ 677 h 744"/>
              <a:gd name="T48" fmla="*/ 1037 w 1402"/>
              <a:gd name="T49" fmla="*/ 662 h 744"/>
              <a:gd name="T50" fmla="*/ 1080 w 1402"/>
              <a:gd name="T51" fmla="*/ 634 h 744"/>
              <a:gd name="T52" fmla="*/ 1109 w 1402"/>
              <a:gd name="T53" fmla="*/ 614 h 744"/>
              <a:gd name="T54" fmla="*/ 1234 w 1402"/>
              <a:gd name="T55" fmla="*/ 638 h 744"/>
              <a:gd name="T56" fmla="*/ 1263 w 1402"/>
              <a:gd name="T57" fmla="*/ 682 h 744"/>
              <a:gd name="T58" fmla="*/ 1277 w 1402"/>
              <a:gd name="T59" fmla="*/ 744 h 744"/>
              <a:gd name="T60" fmla="*/ 1349 w 1402"/>
              <a:gd name="T61" fmla="*/ 730 h 744"/>
              <a:gd name="T62" fmla="*/ 1354 w 1402"/>
              <a:gd name="T63" fmla="*/ 480 h 744"/>
              <a:gd name="T64" fmla="*/ 1200 w 1402"/>
              <a:gd name="T65" fmla="*/ 331 h 744"/>
              <a:gd name="T66" fmla="*/ 1162 w 1402"/>
              <a:gd name="T67" fmla="*/ 226 h 744"/>
              <a:gd name="T68" fmla="*/ 1095 w 1402"/>
              <a:gd name="T69" fmla="*/ 130 h 744"/>
              <a:gd name="T70" fmla="*/ 816 w 1402"/>
              <a:gd name="T71" fmla="*/ 34 h 744"/>
              <a:gd name="T72" fmla="*/ 744 w 1402"/>
              <a:gd name="T73" fmla="*/ 14 h 744"/>
              <a:gd name="T74" fmla="*/ 701 w 1402"/>
              <a:gd name="T75" fmla="*/ 0 h 744"/>
              <a:gd name="T76" fmla="*/ 543 w 1402"/>
              <a:gd name="T77" fmla="*/ 24 h 744"/>
              <a:gd name="T78" fmla="*/ 509 w 1402"/>
              <a:gd name="T79" fmla="*/ 62 h 744"/>
              <a:gd name="T80" fmla="*/ 466 w 1402"/>
              <a:gd name="T81" fmla="*/ 245 h 744"/>
              <a:gd name="T82" fmla="*/ 451 w 1402"/>
              <a:gd name="T83" fmla="*/ 302 h 744"/>
              <a:gd name="T84" fmla="*/ 466 w 1402"/>
              <a:gd name="T85" fmla="*/ 298 h 74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402"/>
              <a:gd name="T130" fmla="*/ 0 h 744"/>
              <a:gd name="T131" fmla="*/ 1402 w 1402"/>
              <a:gd name="T132" fmla="*/ 744 h 74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402" h="744">
                <a:moveTo>
                  <a:pt x="466" y="298"/>
                </a:moveTo>
                <a:cubicBezTo>
                  <a:pt x="400" y="315"/>
                  <a:pt x="415" y="308"/>
                  <a:pt x="298" y="312"/>
                </a:cubicBezTo>
                <a:cubicBezTo>
                  <a:pt x="237" y="323"/>
                  <a:pt x="186" y="346"/>
                  <a:pt x="135" y="379"/>
                </a:cubicBezTo>
                <a:cubicBezTo>
                  <a:pt x="119" y="403"/>
                  <a:pt x="107" y="428"/>
                  <a:pt x="91" y="451"/>
                </a:cubicBezTo>
                <a:cubicBezTo>
                  <a:pt x="90" y="456"/>
                  <a:pt x="89" y="461"/>
                  <a:pt x="87" y="466"/>
                </a:cubicBezTo>
                <a:cubicBezTo>
                  <a:pt x="82" y="480"/>
                  <a:pt x="77" y="495"/>
                  <a:pt x="72" y="509"/>
                </a:cubicBezTo>
                <a:cubicBezTo>
                  <a:pt x="69" y="518"/>
                  <a:pt x="76" y="534"/>
                  <a:pt x="67" y="538"/>
                </a:cubicBezTo>
                <a:cubicBezTo>
                  <a:pt x="47" y="547"/>
                  <a:pt x="22" y="541"/>
                  <a:pt x="0" y="542"/>
                </a:cubicBezTo>
                <a:cubicBezTo>
                  <a:pt x="3" y="553"/>
                  <a:pt x="16" y="598"/>
                  <a:pt x="24" y="605"/>
                </a:cubicBezTo>
                <a:cubicBezTo>
                  <a:pt x="29" y="609"/>
                  <a:pt x="37" y="608"/>
                  <a:pt x="43" y="610"/>
                </a:cubicBezTo>
                <a:cubicBezTo>
                  <a:pt x="81" y="633"/>
                  <a:pt x="50" y="608"/>
                  <a:pt x="63" y="691"/>
                </a:cubicBezTo>
                <a:cubicBezTo>
                  <a:pt x="65" y="702"/>
                  <a:pt x="73" y="710"/>
                  <a:pt x="77" y="720"/>
                </a:cubicBezTo>
                <a:cubicBezTo>
                  <a:pt x="127" y="718"/>
                  <a:pt x="178" y="727"/>
                  <a:pt x="226" y="715"/>
                </a:cubicBezTo>
                <a:cubicBezTo>
                  <a:pt x="237" y="712"/>
                  <a:pt x="232" y="693"/>
                  <a:pt x="235" y="682"/>
                </a:cubicBezTo>
                <a:cubicBezTo>
                  <a:pt x="245" y="647"/>
                  <a:pt x="273" y="628"/>
                  <a:pt x="303" y="610"/>
                </a:cubicBezTo>
                <a:cubicBezTo>
                  <a:pt x="413" y="615"/>
                  <a:pt x="380" y="615"/>
                  <a:pt x="451" y="634"/>
                </a:cubicBezTo>
                <a:cubicBezTo>
                  <a:pt x="484" y="654"/>
                  <a:pt x="499" y="684"/>
                  <a:pt x="509" y="720"/>
                </a:cubicBezTo>
                <a:cubicBezTo>
                  <a:pt x="550" y="709"/>
                  <a:pt x="592" y="701"/>
                  <a:pt x="634" y="691"/>
                </a:cubicBezTo>
                <a:cubicBezTo>
                  <a:pt x="662" y="685"/>
                  <a:pt x="687" y="673"/>
                  <a:pt x="715" y="667"/>
                </a:cubicBezTo>
                <a:cubicBezTo>
                  <a:pt x="752" y="669"/>
                  <a:pt x="789" y="669"/>
                  <a:pt x="826" y="672"/>
                </a:cubicBezTo>
                <a:cubicBezTo>
                  <a:pt x="860" y="675"/>
                  <a:pt x="894" y="693"/>
                  <a:pt x="927" y="701"/>
                </a:cubicBezTo>
                <a:cubicBezTo>
                  <a:pt x="942" y="711"/>
                  <a:pt x="959" y="717"/>
                  <a:pt x="975" y="725"/>
                </a:cubicBezTo>
                <a:cubicBezTo>
                  <a:pt x="989" y="723"/>
                  <a:pt x="1008" y="730"/>
                  <a:pt x="1018" y="720"/>
                </a:cubicBezTo>
                <a:cubicBezTo>
                  <a:pt x="1028" y="710"/>
                  <a:pt x="1019" y="691"/>
                  <a:pt x="1023" y="677"/>
                </a:cubicBezTo>
                <a:cubicBezTo>
                  <a:pt x="1025" y="671"/>
                  <a:pt x="1032" y="666"/>
                  <a:pt x="1037" y="662"/>
                </a:cubicBezTo>
                <a:cubicBezTo>
                  <a:pt x="1041" y="658"/>
                  <a:pt x="1070" y="640"/>
                  <a:pt x="1080" y="634"/>
                </a:cubicBezTo>
                <a:cubicBezTo>
                  <a:pt x="1090" y="628"/>
                  <a:pt x="1109" y="614"/>
                  <a:pt x="1109" y="614"/>
                </a:cubicBezTo>
                <a:cubicBezTo>
                  <a:pt x="1152" y="619"/>
                  <a:pt x="1192" y="627"/>
                  <a:pt x="1234" y="638"/>
                </a:cubicBezTo>
                <a:cubicBezTo>
                  <a:pt x="1248" y="653"/>
                  <a:pt x="1252" y="666"/>
                  <a:pt x="1263" y="682"/>
                </a:cubicBezTo>
                <a:cubicBezTo>
                  <a:pt x="1269" y="704"/>
                  <a:pt x="1274" y="720"/>
                  <a:pt x="1277" y="744"/>
                </a:cubicBezTo>
                <a:cubicBezTo>
                  <a:pt x="1303" y="741"/>
                  <a:pt x="1325" y="737"/>
                  <a:pt x="1349" y="730"/>
                </a:cubicBezTo>
                <a:cubicBezTo>
                  <a:pt x="1402" y="650"/>
                  <a:pt x="1363" y="715"/>
                  <a:pt x="1354" y="480"/>
                </a:cubicBezTo>
                <a:cubicBezTo>
                  <a:pt x="1351" y="403"/>
                  <a:pt x="1268" y="340"/>
                  <a:pt x="1200" y="331"/>
                </a:cubicBezTo>
                <a:cubicBezTo>
                  <a:pt x="1195" y="285"/>
                  <a:pt x="1194" y="258"/>
                  <a:pt x="1162" y="226"/>
                </a:cubicBezTo>
                <a:cubicBezTo>
                  <a:pt x="1151" y="192"/>
                  <a:pt x="1125" y="149"/>
                  <a:pt x="1095" y="130"/>
                </a:cubicBezTo>
                <a:cubicBezTo>
                  <a:pt x="1030" y="32"/>
                  <a:pt x="924" y="41"/>
                  <a:pt x="816" y="34"/>
                </a:cubicBezTo>
                <a:cubicBezTo>
                  <a:pt x="790" y="30"/>
                  <a:pt x="769" y="21"/>
                  <a:pt x="744" y="14"/>
                </a:cubicBezTo>
                <a:cubicBezTo>
                  <a:pt x="730" y="10"/>
                  <a:pt x="701" y="0"/>
                  <a:pt x="701" y="0"/>
                </a:cubicBezTo>
                <a:cubicBezTo>
                  <a:pt x="565" y="6"/>
                  <a:pt x="622" y="3"/>
                  <a:pt x="543" y="24"/>
                </a:cubicBezTo>
                <a:cubicBezTo>
                  <a:pt x="529" y="33"/>
                  <a:pt x="509" y="62"/>
                  <a:pt x="509" y="62"/>
                </a:cubicBezTo>
                <a:cubicBezTo>
                  <a:pt x="506" y="135"/>
                  <a:pt x="515" y="192"/>
                  <a:pt x="466" y="245"/>
                </a:cubicBezTo>
                <a:cubicBezTo>
                  <a:pt x="464" y="251"/>
                  <a:pt x="448" y="294"/>
                  <a:pt x="451" y="302"/>
                </a:cubicBezTo>
                <a:cubicBezTo>
                  <a:pt x="453" y="307"/>
                  <a:pt x="461" y="299"/>
                  <a:pt x="466" y="298"/>
                </a:cubicBezTo>
                <a:close/>
              </a:path>
            </a:pathLst>
          </a:custGeom>
          <a:solidFill>
            <a:srgbClr val="CC99FF"/>
          </a:solidFill>
          <a:ln w="12700" cap="sq">
            <a:solidFill>
              <a:srgbClr val="800080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53288" name="Oval 40"/>
          <p:cNvSpPr>
            <a:spLocks noChangeArrowheads="1"/>
          </p:cNvSpPr>
          <p:nvPr/>
        </p:nvSpPr>
        <p:spPr bwMode="auto">
          <a:xfrm>
            <a:off x="2627313" y="2708275"/>
            <a:ext cx="503237" cy="504825"/>
          </a:xfrm>
          <a:prstGeom prst="ellipse">
            <a:avLst/>
          </a:prstGeom>
          <a:solidFill>
            <a:srgbClr val="808080"/>
          </a:solidFill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89" name="Oval 41"/>
          <p:cNvSpPr>
            <a:spLocks noChangeArrowheads="1"/>
          </p:cNvSpPr>
          <p:nvPr/>
        </p:nvSpPr>
        <p:spPr bwMode="auto">
          <a:xfrm>
            <a:off x="3708400" y="2636838"/>
            <a:ext cx="503238" cy="504825"/>
          </a:xfrm>
          <a:prstGeom prst="ellipse">
            <a:avLst/>
          </a:prstGeom>
          <a:solidFill>
            <a:srgbClr val="808080"/>
          </a:solidFill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90" name="WordArt 42"/>
          <p:cNvSpPr>
            <a:spLocks noChangeArrowheads="1" noChangeShapeType="1" noTextEdit="1"/>
          </p:cNvSpPr>
          <p:nvPr/>
        </p:nvSpPr>
        <p:spPr bwMode="auto">
          <a:xfrm>
            <a:off x="3276600" y="1989138"/>
            <a:ext cx="4318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Bookman Old Style"/>
              </a:rPr>
              <a:t>5</a:t>
            </a:r>
          </a:p>
        </p:txBody>
      </p:sp>
      <p:sp>
        <p:nvSpPr>
          <p:cNvPr id="53294" name="Freeform 46"/>
          <p:cNvSpPr>
            <a:spLocks/>
          </p:cNvSpPr>
          <p:nvPr/>
        </p:nvSpPr>
        <p:spPr bwMode="auto">
          <a:xfrm>
            <a:off x="539750" y="1989138"/>
            <a:ext cx="4356100" cy="1606550"/>
          </a:xfrm>
          <a:custGeom>
            <a:avLst/>
            <a:gdLst>
              <a:gd name="T0" fmla="*/ 555 w 2744"/>
              <a:gd name="T1" fmla="*/ 413 h 1012"/>
              <a:gd name="T2" fmla="*/ 584 w 2744"/>
              <a:gd name="T3" fmla="*/ 360 h 1012"/>
              <a:gd name="T4" fmla="*/ 617 w 2744"/>
              <a:gd name="T5" fmla="*/ 312 h 1012"/>
              <a:gd name="T6" fmla="*/ 651 w 2744"/>
              <a:gd name="T7" fmla="*/ 264 h 1012"/>
              <a:gd name="T8" fmla="*/ 737 w 2744"/>
              <a:gd name="T9" fmla="*/ 135 h 1012"/>
              <a:gd name="T10" fmla="*/ 756 w 2744"/>
              <a:gd name="T11" fmla="*/ 39 h 1012"/>
              <a:gd name="T12" fmla="*/ 1793 w 2744"/>
              <a:gd name="T13" fmla="*/ 87 h 1012"/>
              <a:gd name="T14" fmla="*/ 1817 w 2744"/>
              <a:gd name="T15" fmla="*/ 221 h 1012"/>
              <a:gd name="T16" fmla="*/ 1841 w 2744"/>
              <a:gd name="T17" fmla="*/ 269 h 1012"/>
              <a:gd name="T18" fmla="*/ 1870 w 2744"/>
              <a:gd name="T19" fmla="*/ 346 h 1012"/>
              <a:gd name="T20" fmla="*/ 1904 w 2744"/>
              <a:gd name="T21" fmla="*/ 427 h 1012"/>
              <a:gd name="T22" fmla="*/ 1918 w 2744"/>
              <a:gd name="T23" fmla="*/ 471 h 1012"/>
              <a:gd name="T24" fmla="*/ 2062 w 2744"/>
              <a:gd name="T25" fmla="*/ 557 h 1012"/>
              <a:gd name="T26" fmla="*/ 2528 w 2744"/>
              <a:gd name="T27" fmla="*/ 576 h 1012"/>
              <a:gd name="T28" fmla="*/ 2576 w 2744"/>
              <a:gd name="T29" fmla="*/ 595 h 1012"/>
              <a:gd name="T30" fmla="*/ 2643 w 2744"/>
              <a:gd name="T31" fmla="*/ 663 h 1012"/>
              <a:gd name="T32" fmla="*/ 2672 w 2744"/>
              <a:gd name="T33" fmla="*/ 706 h 1012"/>
              <a:gd name="T34" fmla="*/ 2681 w 2744"/>
              <a:gd name="T35" fmla="*/ 720 h 1012"/>
              <a:gd name="T36" fmla="*/ 2696 w 2744"/>
              <a:gd name="T37" fmla="*/ 768 h 1012"/>
              <a:gd name="T38" fmla="*/ 2508 w 2744"/>
              <a:gd name="T39" fmla="*/ 975 h 1012"/>
              <a:gd name="T40" fmla="*/ 2403 w 2744"/>
              <a:gd name="T41" fmla="*/ 970 h 1012"/>
              <a:gd name="T42" fmla="*/ 2398 w 2744"/>
              <a:gd name="T43" fmla="*/ 907 h 1012"/>
              <a:gd name="T44" fmla="*/ 2374 w 2744"/>
              <a:gd name="T45" fmla="*/ 883 h 1012"/>
              <a:gd name="T46" fmla="*/ 2297 w 2744"/>
              <a:gd name="T47" fmla="*/ 826 h 1012"/>
              <a:gd name="T48" fmla="*/ 2244 w 2744"/>
              <a:gd name="T49" fmla="*/ 807 h 1012"/>
              <a:gd name="T50" fmla="*/ 2129 w 2744"/>
              <a:gd name="T51" fmla="*/ 821 h 1012"/>
              <a:gd name="T52" fmla="*/ 2115 w 2744"/>
              <a:gd name="T53" fmla="*/ 831 h 1012"/>
              <a:gd name="T54" fmla="*/ 2100 w 2744"/>
              <a:gd name="T55" fmla="*/ 835 h 1012"/>
              <a:gd name="T56" fmla="*/ 2086 w 2744"/>
              <a:gd name="T57" fmla="*/ 850 h 1012"/>
              <a:gd name="T58" fmla="*/ 2072 w 2744"/>
              <a:gd name="T59" fmla="*/ 859 h 1012"/>
              <a:gd name="T60" fmla="*/ 2043 w 2744"/>
              <a:gd name="T61" fmla="*/ 907 h 1012"/>
              <a:gd name="T62" fmla="*/ 2038 w 2744"/>
              <a:gd name="T63" fmla="*/ 931 h 1012"/>
              <a:gd name="T64" fmla="*/ 1683 w 2744"/>
              <a:gd name="T65" fmla="*/ 946 h 1012"/>
              <a:gd name="T66" fmla="*/ 1040 w 2744"/>
              <a:gd name="T67" fmla="*/ 922 h 1012"/>
              <a:gd name="T68" fmla="*/ 915 w 2744"/>
              <a:gd name="T69" fmla="*/ 893 h 1012"/>
              <a:gd name="T70" fmla="*/ 766 w 2744"/>
              <a:gd name="T71" fmla="*/ 898 h 1012"/>
              <a:gd name="T72" fmla="*/ 713 w 2744"/>
              <a:gd name="T73" fmla="*/ 907 h 1012"/>
              <a:gd name="T74" fmla="*/ 684 w 2744"/>
              <a:gd name="T75" fmla="*/ 917 h 1012"/>
              <a:gd name="T76" fmla="*/ 670 w 2744"/>
              <a:gd name="T77" fmla="*/ 922 h 1012"/>
              <a:gd name="T78" fmla="*/ 617 w 2744"/>
              <a:gd name="T79" fmla="*/ 917 h 1012"/>
              <a:gd name="T80" fmla="*/ 598 w 2744"/>
              <a:gd name="T81" fmla="*/ 893 h 1012"/>
              <a:gd name="T82" fmla="*/ 550 w 2744"/>
              <a:gd name="T83" fmla="*/ 840 h 1012"/>
              <a:gd name="T84" fmla="*/ 430 w 2744"/>
              <a:gd name="T85" fmla="*/ 763 h 1012"/>
              <a:gd name="T86" fmla="*/ 320 w 2744"/>
              <a:gd name="T87" fmla="*/ 754 h 1012"/>
              <a:gd name="T88" fmla="*/ 276 w 2744"/>
              <a:gd name="T89" fmla="*/ 797 h 1012"/>
              <a:gd name="T90" fmla="*/ 262 w 2744"/>
              <a:gd name="T91" fmla="*/ 807 h 1012"/>
              <a:gd name="T92" fmla="*/ 252 w 2744"/>
              <a:gd name="T93" fmla="*/ 821 h 1012"/>
              <a:gd name="T94" fmla="*/ 200 w 2744"/>
              <a:gd name="T95" fmla="*/ 922 h 1012"/>
              <a:gd name="T96" fmla="*/ 27 w 2744"/>
              <a:gd name="T97" fmla="*/ 874 h 1012"/>
              <a:gd name="T98" fmla="*/ 41 w 2744"/>
              <a:gd name="T99" fmla="*/ 739 h 1012"/>
              <a:gd name="T100" fmla="*/ 70 w 2744"/>
              <a:gd name="T101" fmla="*/ 615 h 1012"/>
              <a:gd name="T102" fmla="*/ 89 w 2744"/>
              <a:gd name="T103" fmla="*/ 543 h 1012"/>
              <a:gd name="T104" fmla="*/ 536 w 2744"/>
              <a:gd name="T105" fmla="*/ 480 h 1012"/>
              <a:gd name="T106" fmla="*/ 593 w 2744"/>
              <a:gd name="T107" fmla="*/ 365 h 1012"/>
              <a:gd name="T108" fmla="*/ 632 w 2744"/>
              <a:gd name="T109" fmla="*/ 293 h 101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744"/>
              <a:gd name="T166" fmla="*/ 0 h 1012"/>
              <a:gd name="T167" fmla="*/ 2744 w 2744"/>
              <a:gd name="T168" fmla="*/ 1012 h 1012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744" h="1012">
                <a:moveTo>
                  <a:pt x="555" y="413"/>
                </a:moveTo>
                <a:cubicBezTo>
                  <a:pt x="560" y="388"/>
                  <a:pt x="562" y="375"/>
                  <a:pt x="584" y="360"/>
                </a:cubicBezTo>
                <a:cubicBezTo>
                  <a:pt x="595" y="343"/>
                  <a:pt x="603" y="327"/>
                  <a:pt x="617" y="312"/>
                </a:cubicBezTo>
                <a:cubicBezTo>
                  <a:pt x="624" y="292"/>
                  <a:pt x="636" y="279"/>
                  <a:pt x="651" y="264"/>
                </a:cubicBezTo>
                <a:cubicBezTo>
                  <a:pt x="667" y="218"/>
                  <a:pt x="702" y="170"/>
                  <a:pt x="737" y="135"/>
                </a:cubicBezTo>
                <a:cubicBezTo>
                  <a:pt x="752" y="90"/>
                  <a:pt x="752" y="112"/>
                  <a:pt x="756" y="39"/>
                </a:cubicBezTo>
                <a:cubicBezTo>
                  <a:pt x="1084" y="53"/>
                  <a:pt x="1462" y="0"/>
                  <a:pt x="1793" y="87"/>
                </a:cubicBezTo>
                <a:cubicBezTo>
                  <a:pt x="1808" y="129"/>
                  <a:pt x="1805" y="177"/>
                  <a:pt x="1817" y="221"/>
                </a:cubicBezTo>
                <a:cubicBezTo>
                  <a:pt x="1821" y="237"/>
                  <a:pt x="1834" y="254"/>
                  <a:pt x="1841" y="269"/>
                </a:cubicBezTo>
                <a:cubicBezTo>
                  <a:pt x="1851" y="292"/>
                  <a:pt x="1863" y="322"/>
                  <a:pt x="1870" y="346"/>
                </a:cubicBezTo>
                <a:cubicBezTo>
                  <a:pt x="1878" y="374"/>
                  <a:pt x="1893" y="400"/>
                  <a:pt x="1904" y="427"/>
                </a:cubicBezTo>
                <a:cubicBezTo>
                  <a:pt x="1910" y="441"/>
                  <a:pt x="1918" y="471"/>
                  <a:pt x="1918" y="471"/>
                </a:cubicBezTo>
                <a:cubicBezTo>
                  <a:pt x="1927" y="588"/>
                  <a:pt x="1908" y="551"/>
                  <a:pt x="2062" y="557"/>
                </a:cubicBezTo>
                <a:cubicBezTo>
                  <a:pt x="2223" y="574"/>
                  <a:pt x="2343" y="573"/>
                  <a:pt x="2528" y="576"/>
                </a:cubicBezTo>
                <a:cubicBezTo>
                  <a:pt x="2545" y="582"/>
                  <a:pt x="2559" y="590"/>
                  <a:pt x="2576" y="595"/>
                </a:cubicBezTo>
                <a:cubicBezTo>
                  <a:pt x="2605" y="616"/>
                  <a:pt x="2622" y="633"/>
                  <a:pt x="2643" y="663"/>
                </a:cubicBezTo>
                <a:cubicBezTo>
                  <a:pt x="2646" y="668"/>
                  <a:pt x="2666" y="697"/>
                  <a:pt x="2672" y="706"/>
                </a:cubicBezTo>
                <a:cubicBezTo>
                  <a:pt x="2675" y="711"/>
                  <a:pt x="2681" y="720"/>
                  <a:pt x="2681" y="720"/>
                </a:cubicBezTo>
                <a:cubicBezTo>
                  <a:pt x="2685" y="736"/>
                  <a:pt x="2696" y="768"/>
                  <a:pt x="2696" y="768"/>
                </a:cubicBezTo>
                <a:cubicBezTo>
                  <a:pt x="2689" y="1012"/>
                  <a:pt x="2744" y="968"/>
                  <a:pt x="2508" y="975"/>
                </a:cubicBezTo>
                <a:cubicBezTo>
                  <a:pt x="2473" y="973"/>
                  <a:pt x="2433" y="988"/>
                  <a:pt x="2403" y="970"/>
                </a:cubicBezTo>
                <a:cubicBezTo>
                  <a:pt x="2385" y="959"/>
                  <a:pt x="2402" y="928"/>
                  <a:pt x="2398" y="907"/>
                </a:cubicBezTo>
                <a:cubicBezTo>
                  <a:pt x="2396" y="895"/>
                  <a:pt x="2382" y="890"/>
                  <a:pt x="2374" y="883"/>
                </a:cubicBezTo>
                <a:cubicBezTo>
                  <a:pt x="2351" y="863"/>
                  <a:pt x="2326" y="836"/>
                  <a:pt x="2297" y="826"/>
                </a:cubicBezTo>
                <a:cubicBezTo>
                  <a:pt x="2280" y="814"/>
                  <a:pt x="2265" y="811"/>
                  <a:pt x="2244" y="807"/>
                </a:cubicBezTo>
                <a:cubicBezTo>
                  <a:pt x="2184" y="810"/>
                  <a:pt x="2174" y="809"/>
                  <a:pt x="2129" y="821"/>
                </a:cubicBezTo>
                <a:cubicBezTo>
                  <a:pt x="2124" y="824"/>
                  <a:pt x="2120" y="829"/>
                  <a:pt x="2115" y="831"/>
                </a:cubicBezTo>
                <a:cubicBezTo>
                  <a:pt x="2110" y="833"/>
                  <a:pt x="2104" y="832"/>
                  <a:pt x="2100" y="835"/>
                </a:cubicBezTo>
                <a:cubicBezTo>
                  <a:pt x="2094" y="839"/>
                  <a:pt x="2091" y="846"/>
                  <a:pt x="2086" y="850"/>
                </a:cubicBezTo>
                <a:cubicBezTo>
                  <a:pt x="2082" y="854"/>
                  <a:pt x="2077" y="856"/>
                  <a:pt x="2072" y="859"/>
                </a:cubicBezTo>
                <a:cubicBezTo>
                  <a:pt x="2061" y="874"/>
                  <a:pt x="2048" y="888"/>
                  <a:pt x="2043" y="907"/>
                </a:cubicBezTo>
                <a:cubicBezTo>
                  <a:pt x="2041" y="915"/>
                  <a:pt x="2046" y="930"/>
                  <a:pt x="2038" y="931"/>
                </a:cubicBezTo>
                <a:cubicBezTo>
                  <a:pt x="1925" y="948"/>
                  <a:pt x="1799" y="936"/>
                  <a:pt x="1683" y="946"/>
                </a:cubicBezTo>
                <a:cubicBezTo>
                  <a:pt x="1378" y="940"/>
                  <a:pt x="1268" y="942"/>
                  <a:pt x="1040" y="922"/>
                </a:cubicBezTo>
                <a:cubicBezTo>
                  <a:pt x="1001" y="909"/>
                  <a:pt x="956" y="901"/>
                  <a:pt x="915" y="893"/>
                </a:cubicBezTo>
                <a:cubicBezTo>
                  <a:pt x="865" y="895"/>
                  <a:pt x="816" y="895"/>
                  <a:pt x="766" y="898"/>
                </a:cubicBezTo>
                <a:cubicBezTo>
                  <a:pt x="748" y="899"/>
                  <a:pt x="713" y="907"/>
                  <a:pt x="713" y="907"/>
                </a:cubicBezTo>
                <a:cubicBezTo>
                  <a:pt x="703" y="910"/>
                  <a:pt x="694" y="914"/>
                  <a:pt x="684" y="917"/>
                </a:cubicBezTo>
                <a:cubicBezTo>
                  <a:pt x="679" y="919"/>
                  <a:pt x="670" y="922"/>
                  <a:pt x="670" y="922"/>
                </a:cubicBezTo>
                <a:cubicBezTo>
                  <a:pt x="652" y="920"/>
                  <a:pt x="634" y="921"/>
                  <a:pt x="617" y="917"/>
                </a:cubicBezTo>
                <a:cubicBezTo>
                  <a:pt x="596" y="912"/>
                  <a:pt x="608" y="905"/>
                  <a:pt x="598" y="893"/>
                </a:cubicBezTo>
                <a:cubicBezTo>
                  <a:pt x="587" y="880"/>
                  <a:pt x="562" y="852"/>
                  <a:pt x="550" y="840"/>
                </a:cubicBezTo>
                <a:cubicBezTo>
                  <a:pt x="532" y="822"/>
                  <a:pt x="455" y="770"/>
                  <a:pt x="430" y="763"/>
                </a:cubicBezTo>
                <a:cubicBezTo>
                  <a:pt x="393" y="739"/>
                  <a:pt x="369" y="751"/>
                  <a:pt x="320" y="754"/>
                </a:cubicBezTo>
                <a:cubicBezTo>
                  <a:pt x="281" y="767"/>
                  <a:pt x="296" y="772"/>
                  <a:pt x="276" y="797"/>
                </a:cubicBezTo>
                <a:cubicBezTo>
                  <a:pt x="272" y="801"/>
                  <a:pt x="266" y="803"/>
                  <a:pt x="262" y="807"/>
                </a:cubicBezTo>
                <a:cubicBezTo>
                  <a:pt x="258" y="811"/>
                  <a:pt x="255" y="816"/>
                  <a:pt x="252" y="821"/>
                </a:cubicBezTo>
                <a:cubicBezTo>
                  <a:pt x="241" y="858"/>
                  <a:pt x="220" y="889"/>
                  <a:pt x="200" y="922"/>
                </a:cubicBezTo>
                <a:cubicBezTo>
                  <a:pt x="138" y="911"/>
                  <a:pt x="85" y="895"/>
                  <a:pt x="27" y="874"/>
                </a:cubicBezTo>
                <a:cubicBezTo>
                  <a:pt x="0" y="834"/>
                  <a:pt x="18" y="778"/>
                  <a:pt x="41" y="739"/>
                </a:cubicBezTo>
                <a:cubicBezTo>
                  <a:pt x="45" y="684"/>
                  <a:pt x="53" y="662"/>
                  <a:pt x="70" y="615"/>
                </a:cubicBezTo>
                <a:cubicBezTo>
                  <a:pt x="74" y="590"/>
                  <a:pt x="80" y="567"/>
                  <a:pt x="89" y="543"/>
                </a:cubicBezTo>
                <a:cubicBezTo>
                  <a:pt x="124" y="341"/>
                  <a:pt x="79" y="485"/>
                  <a:pt x="536" y="480"/>
                </a:cubicBezTo>
                <a:cubicBezTo>
                  <a:pt x="573" y="422"/>
                  <a:pt x="515" y="381"/>
                  <a:pt x="593" y="365"/>
                </a:cubicBezTo>
                <a:cubicBezTo>
                  <a:pt x="630" y="341"/>
                  <a:pt x="632" y="337"/>
                  <a:pt x="632" y="293"/>
                </a:cubicBezTo>
              </a:path>
            </a:pathLst>
          </a:custGeom>
          <a:solidFill>
            <a:srgbClr val="33CCFF"/>
          </a:solidFill>
          <a:ln w="12700" cap="sq">
            <a:solidFill>
              <a:srgbClr val="000080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53295" name="Oval 47"/>
          <p:cNvSpPr>
            <a:spLocks noChangeArrowheads="1"/>
          </p:cNvSpPr>
          <p:nvPr/>
        </p:nvSpPr>
        <p:spPr bwMode="auto">
          <a:xfrm>
            <a:off x="900113" y="3141663"/>
            <a:ext cx="792162" cy="79216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96" name="Oval 48"/>
          <p:cNvSpPr>
            <a:spLocks noChangeArrowheads="1"/>
          </p:cNvSpPr>
          <p:nvPr/>
        </p:nvSpPr>
        <p:spPr bwMode="auto">
          <a:xfrm>
            <a:off x="3779838" y="3141663"/>
            <a:ext cx="792162" cy="79216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97" name="WordArt 49"/>
          <p:cNvSpPr>
            <a:spLocks noChangeArrowheads="1" noChangeShapeType="1" noTextEdit="1"/>
          </p:cNvSpPr>
          <p:nvPr/>
        </p:nvSpPr>
        <p:spPr bwMode="auto">
          <a:xfrm>
            <a:off x="2339975" y="2420938"/>
            <a:ext cx="576263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Bookman Old Style"/>
              </a:rPr>
              <a:t>6</a:t>
            </a:r>
          </a:p>
        </p:txBody>
      </p:sp>
      <p:sp>
        <p:nvSpPr>
          <p:cNvPr id="53298" name="Oval 50"/>
          <p:cNvSpPr>
            <a:spLocks noChangeArrowheads="1"/>
          </p:cNvSpPr>
          <p:nvPr/>
        </p:nvSpPr>
        <p:spPr bwMode="auto">
          <a:xfrm>
            <a:off x="4572000" y="3789363"/>
            <a:ext cx="1079500" cy="1081087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300" name="Rectangle 52" descr="Газетная бумага"/>
          <p:cNvSpPr>
            <a:spLocks noChangeArrowheads="1"/>
          </p:cNvSpPr>
          <p:nvPr/>
        </p:nvSpPr>
        <p:spPr bwMode="auto">
          <a:xfrm>
            <a:off x="1692275" y="5949950"/>
            <a:ext cx="5040313" cy="71913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4000" b="1">
                <a:solidFill>
                  <a:schemeClr val="accent2"/>
                </a:solidFill>
                <a:latin typeface="Bookman Old Style" pitchFamily="18" charset="0"/>
              </a:rPr>
              <a:t>Проверка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25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3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3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53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5325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2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5330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53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500"/>
                                        <p:tgtEl>
                                          <p:spTgt spid="5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2000"/>
                                        <p:tgtEl>
                                          <p:spTgt spid="5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20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53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2000"/>
                                        <p:tgtEl>
                                          <p:spTgt spid="53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0" dur="2000"/>
                                        <p:tgtEl>
                                          <p:spTgt spid="53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3" dur="2000"/>
                                        <p:tgtEl>
                                          <p:spTgt spid="53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2000"/>
                                        <p:tgtEl>
                                          <p:spTgt spid="53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53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532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53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53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000"/>
                                        <p:tgtEl>
                                          <p:spTgt spid="53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000"/>
                                        <p:tgtEl>
                                          <p:spTgt spid="53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2000"/>
                                        <p:tgtEl>
                                          <p:spTgt spid="53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000"/>
                                        <p:tgtEl>
                                          <p:spTgt spid="53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1" dur="2000"/>
                                        <p:tgtEl>
                                          <p:spTgt spid="53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4" dur="2000"/>
                                        <p:tgtEl>
                                          <p:spTgt spid="53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8" dur="2000"/>
                                        <p:tgtEl>
                                          <p:spTgt spid="53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53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532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53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53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000"/>
                                        <p:tgtEl>
                                          <p:spTgt spid="53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000"/>
                                        <p:tgtEl>
                                          <p:spTgt spid="53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000"/>
                                        <p:tgtEl>
                                          <p:spTgt spid="53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0" dur="2000"/>
                                        <p:tgtEl>
                                          <p:spTgt spid="53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3" dur="2000"/>
                                        <p:tgtEl>
                                          <p:spTgt spid="53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6" dur="2000"/>
                                        <p:tgtEl>
                                          <p:spTgt spid="53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9" dur="2000"/>
                                        <p:tgtEl>
                                          <p:spTgt spid="53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000"/>
                                        <p:tgtEl>
                                          <p:spTgt spid="53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2000"/>
                                        <p:tgtEl>
                                          <p:spTgt spid="53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000"/>
                                        <p:tgtEl>
                                          <p:spTgt spid="53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5" dur="2000"/>
                                        <p:tgtEl>
                                          <p:spTgt spid="53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8" dur="2000"/>
                                        <p:tgtEl>
                                          <p:spTgt spid="53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1" dur="2000"/>
                                        <p:tgtEl>
                                          <p:spTgt spid="53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4" dur="2000"/>
                                        <p:tgtEl>
                                          <p:spTgt spid="53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nimBg="1"/>
      <p:bldP spid="53257" grpId="0" build="p" animBg="1"/>
      <p:bldP spid="53257" grpId="1" build="allAtOnce" animBg="1"/>
      <p:bldP spid="53260" grpId="0" animBg="1"/>
      <p:bldP spid="53260" grpId="1" animBg="1"/>
      <p:bldP spid="53261" grpId="0" animBg="1"/>
      <p:bldP spid="53261" grpId="1" animBg="1"/>
      <p:bldP spid="53262" grpId="0" animBg="1"/>
      <p:bldP spid="53262" grpId="1" animBg="1"/>
      <p:bldP spid="53263" grpId="0" animBg="1"/>
      <p:bldP spid="53263" grpId="1" animBg="1"/>
      <p:bldP spid="53264" grpId="0" animBg="1"/>
      <p:bldP spid="53264" grpId="1" animBg="1"/>
      <p:bldP spid="53265" grpId="0" animBg="1"/>
      <p:bldP spid="53265" grpId="1" animBg="1"/>
      <p:bldP spid="53267" grpId="0" animBg="1"/>
      <p:bldP spid="53271" grpId="0" animBg="1"/>
      <p:bldP spid="53272" grpId="0" animBg="1"/>
      <p:bldP spid="53272" grpId="1" animBg="1"/>
      <p:bldP spid="53276" grpId="0" animBg="1"/>
      <p:bldP spid="53276" grpId="1" animBg="1"/>
      <p:bldP spid="53279" grpId="0" animBg="1"/>
      <p:bldP spid="53281" grpId="0" animBg="1"/>
      <p:bldP spid="53281" grpId="1" animBg="1"/>
      <p:bldP spid="53282" grpId="0" animBg="1"/>
      <p:bldP spid="53282" grpId="1" animBg="1"/>
      <p:bldP spid="53283" grpId="0" animBg="1"/>
      <p:bldP spid="53283" grpId="1" animBg="1"/>
      <p:bldP spid="53285" grpId="0" animBg="1"/>
      <p:bldP spid="53285" grpId="1" animBg="1"/>
      <p:bldP spid="53286" grpId="0" animBg="1"/>
      <p:bldP spid="53287" grpId="0" animBg="1"/>
      <p:bldP spid="53287" grpId="1" animBg="1"/>
      <p:bldP spid="53288" grpId="0" animBg="1"/>
      <p:bldP spid="53288" grpId="1" animBg="1"/>
      <p:bldP spid="53289" grpId="0" animBg="1"/>
      <p:bldP spid="53289" grpId="1" animBg="1"/>
      <p:bldP spid="53290" grpId="0" animBg="1"/>
      <p:bldP spid="53294" grpId="0" animBg="1"/>
      <p:bldP spid="53295" grpId="0" animBg="1"/>
      <p:bldP spid="53296" grpId="0" animBg="1"/>
      <p:bldP spid="53297" grpId="0" animBg="1"/>
      <p:bldP spid="53298" grpId="0" animBg="1"/>
      <p:bldP spid="53298" grpId="1" animBg="1"/>
      <p:bldP spid="53300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625" y="2420938"/>
            <a:ext cx="3240088" cy="237648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3600" b="1" smtClean="0">
                <a:solidFill>
                  <a:schemeClr val="accent2"/>
                </a:solidFill>
                <a:latin typeface="Bookman Old Style" pitchFamily="18" charset="0"/>
              </a:rPr>
              <a:t>Найдите тень машины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323850" y="188913"/>
            <a:ext cx="8640763" cy="115252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800" b="1">
                <a:solidFill>
                  <a:srgbClr val="FFFF00"/>
                </a:solidFill>
                <a:latin typeface="Bookman Old Style" pitchFamily="18" charset="0"/>
              </a:rPr>
              <a:t>Задание  на ВНИМАНИЕ</a:t>
            </a:r>
          </a:p>
        </p:txBody>
      </p:sp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484313"/>
            <a:ext cx="4294187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3" name="AutoShape 11"/>
          <p:cNvSpPr>
            <a:spLocks noChangeArrowheads="1"/>
          </p:cNvSpPr>
          <p:nvPr/>
        </p:nvSpPr>
        <p:spPr bwMode="auto">
          <a:xfrm>
            <a:off x="4716463" y="1844675"/>
            <a:ext cx="576262" cy="2305050"/>
          </a:xfrm>
          <a:prstGeom prst="curvedLeftArrow">
            <a:avLst>
              <a:gd name="adj1" fmla="val 80000"/>
              <a:gd name="adj2" fmla="val 160000"/>
              <a:gd name="adj3" fmla="val 33333"/>
            </a:avLst>
          </a:prstGeom>
          <a:solidFill>
            <a:srgbClr val="FFFF00"/>
          </a:solidFill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4" name="WordArt 12"/>
          <p:cNvSpPr>
            <a:spLocks noChangeArrowheads="1" noChangeShapeType="1" noTextEdit="1"/>
          </p:cNvSpPr>
          <p:nvPr/>
        </p:nvSpPr>
        <p:spPr bwMode="auto">
          <a:xfrm>
            <a:off x="179388" y="2492375"/>
            <a:ext cx="4318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Bookman Old Style"/>
              </a:rPr>
              <a:t>1</a:t>
            </a:r>
          </a:p>
        </p:txBody>
      </p:sp>
      <p:sp>
        <p:nvSpPr>
          <p:cNvPr id="54285" name="WordArt 13"/>
          <p:cNvSpPr>
            <a:spLocks noChangeArrowheads="1" noChangeShapeType="1" noTextEdit="1"/>
          </p:cNvSpPr>
          <p:nvPr/>
        </p:nvSpPr>
        <p:spPr bwMode="auto">
          <a:xfrm>
            <a:off x="179388" y="3429000"/>
            <a:ext cx="4318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Bookman Old Style"/>
              </a:rPr>
              <a:t>2</a:t>
            </a:r>
          </a:p>
        </p:txBody>
      </p:sp>
      <p:sp>
        <p:nvSpPr>
          <p:cNvPr id="54286" name="WordArt 14"/>
          <p:cNvSpPr>
            <a:spLocks noChangeArrowheads="1" noChangeShapeType="1" noTextEdit="1"/>
          </p:cNvSpPr>
          <p:nvPr/>
        </p:nvSpPr>
        <p:spPr bwMode="auto">
          <a:xfrm>
            <a:off x="179388" y="4437063"/>
            <a:ext cx="4318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Bookman Old Style"/>
              </a:rPr>
              <a:t>3</a:t>
            </a:r>
          </a:p>
        </p:txBody>
      </p:sp>
      <p:sp>
        <p:nvSpPr>
          <p:cNvPr id="54287" name="WordArt 15"/>
          <p:cNvSpPr>
            <a:spLocks noChangeArrowheads="1" noChangeShapeType="1" noTextEdit="1"/>
          </p:cNvSpPr>
          <p:nvPr/>
        </p:nvSpPr>
        <p:spPr bwMode="auto">
          <a:xfrm>
            <a:off x="179388" y="5876925"/>
            <a:ext cx="4318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Bookman Old Style"/>
              </a:rPr>
              <a:t>4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  <p:bldP spid="54277" grpId="0" animBg="1"/>
      <p:bldP spid="54283" grpId="0" animBg="1"/>
      <p:bldP spid="54284" grpId="0" animBg="1"/>
      <p:bldP spid="54285" grpId="0" animBg="1"/>
      <p:bldP spid="54286" grpId="0" animBg="1"/>
      <p:bldP spid="54287" grpId="0" animBg="1"/>
    </p:bldLst>
  </p:timing>
</p:sld>
</file>

<file path=ppt/theme/theme1.xml><?xml version="1.0" encoding="utf-8"?>
<a:theme xmlns:a="http://schemas.openxmlformats.org/drawingml/2006/main" name="Шаблон оформления с слайдом-разделителем 'Оранжевая абстракция'">
  <a:themeElements>
    <a:clrScheme name="Шаблон оформления с слайдом-разделителем 'Оранжевая абстракция' 13">
      <a:dk1>
        <a:srgbClr val="E9770A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C7650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аблон оформления с слайдом-разделителем 'Оранжевая абстракция'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Шаблон оформления с слайдом-разделителем 'Оранжевая абстракция'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с слайдом-разделителем 'Оранжевая абстракция'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с слайдом-разделителем 'Оранжевая абстракция'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с слайдом-разделителем 'Оранжевая абстракция'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с слайдом-разделителем 'Оранжевая абстракция'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с слайдом-разделителем 'Оранжевая абстракция'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слайдом-разделителем 'Оранжевая абстракция'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слайдом-разделителем 'Оранжевая абстракция'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слайдом-разделителем 'Оранжевая абстракция'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слайдом-разделителем 'Оранжевая абстракция'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слайдом-разделителем 'Оранжевая абстракция'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слайдом-разделителем 'Оранжевая абстракция'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слайдом-разделителем 'Оранжевая абстракция' 13">
        <a:dk1>
          <a:srgbClr val="E9770A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C7650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ормление по умолчанию 5">
    <a:dk1>
      <a:srgbClr val="000000"/>
    </a:dk1>
    <a:lt1>
      <a:srgbClr val="FFFFD9"/>
    </a:lt1>
    <a:dk2>
      <a:srgbClr val="000000"/>
    </a:dk2>
    <a:lt2>
      <a:srgbClr val="777777"/>
    </a:lt2>
    <a:accent1>
      <a:srgbClr val="FFFFF7"/>
    </a:accent1>
    <a:accent2>
      <a:srgbClr val="33CCCC"/>
    </a:accent2>
    <a:accent3>
      <a:srgbClr val="FFFFE9"/>
    </a:accent3>
    <a:accent4>
      <a:srgbClr val="000000"/>
    </a:accent4>
    <a:accent5>
      <a:srgbClr val="FFFFFA"/>
    </a:accent5>
    <a:accent6>
      <a:srgbClr val="2DB9B9"/>
    </a:accent6>
    <a:hlink>
      <a:srgbClr val="FF5050"/>
    </a:hlink>
    <a:folHlink>
      <a:srgbClr val="FF99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Слайд заставка</Template>
  <TotalTime>1448</TotalTime>
  <Words>529</Words>
  <Application>Microsoft Office PowerPoint</Application>
  <PresentationFormat>Экран (4:3)</PresentationFormat>
  <Paragraphs>146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Шаблон оформления с слайдом-разделителем 'Оранжевая абстракция'</vt:lpstr>
      <vt:lpstr>Оформление по умолчанию</vt:lpstr>
      <vt:lpstr>   Профессия  -  водитель  Внеклассное занятие для 3 класса   Учитель: Евдокимова Марина Александровна</vt:lpstr>
      <vt:lpstr>Слайд 2</vt:lpstr>
      <vt:lpstr>Создание положительного эмоционального настроя</vt:lpstr>
      <vt:lpstr>Загадка</vt:lpstr>
      <vt:lpstr>Ассоциации к слову</vt:lpstr>
      <vt:lpstr>Работа в группах</vt:lpstr>
      <vt:lpstr>Слайд 7</vt:lpstr>
      <vt:lpstr>Задание  на ВНИМАНИЕ</vt:lpstr>
      <vt:lpstr>Слайд 9</vt:lpstr>
      <vt:lpstr>Вставь в план недостающие фрагменты, расположенные ниже, чтобы ты смог проехать по дороге вдоль реки.</vt:lpstr>
      <vt:lpstr>Игра «Виды транспорта»</vt:lpstr>
      <vt:lpstr>Мастер на все руки</vt:lpstr>
      <vt:lpstr>Упражнения  «Кто больше?  Кто дольше?»</vt:lpstr>
      <vt:lpstr>Задания на знание правил дорожного движения</vt:lpstr>
      <vt:lpstr>Ответы на загадки</vt:lpstr>
      <vt:lpstr>Ответы на загадки</vt:lpstr>
      <vt:lpstr>Блиц-опрос</vt:lpstr>
      <vt:lpstr>Слайд 18</vt:lpstr>
      <vt:lpstr>Первая группа</vt:lpstr>
      <vt:lpstr>Вторая группа</vt:lpstr>
      <vt:lpstr>Третья группа</vt:lpstr>
      <vt:lpstr>Четвёртая группа</vt:lpstr>
      <vt:lpstr>Пятая группа</vt:lpstr>
      <vt:lpstr>Б е с е д а</vt:lpstr>
      <vt:lpstr>Задание в группах Нарисуйте автомобиль будущего</vt:lpstr>
      <vt:lpstr>Обсуждение результатов</vt:lpstr>
      <vt:lpstr>С И Н К В Е Й Н</vt:lpstr>
      <vt:lpstr>Настроение в конце занятия</vt:lpstr>
      <vt:lpstr>Слайд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Профессия - водитель</dc:title>
  <dc:creator>asus</dc:creator>
  <cp:lastModifiedBy>asus</cp:lastModifiedBy>
  <cp:revision>75</cp:revision>
  <dcterms:created xsi:type="dcterms:W3CDTF">2007-04-13T16:05:50Z</dcterms:created>
  <dcterms:modified xsi:type="dcterms:W3CDTF">2009-01-18T14:09:59Z</dcterms:modified>
</cp:coreProperties>
</file>