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44" r:id="rId1"/>
  </p:sldMasterIdLst>
  <p:notesMasterIdLst>
    <p:notesMasterId r:id="rId32"/>
  </p:notesMasterIdLst>
  <p:handoutMasterIdLst>
    <p:handoutMasterId r:id="rId33"/>
  </p:handoutMasterIdLst>
  <p:sldIdLst>
    <p:sldId id="256" r:id="rId2"/>
    <p:sldId id="276" r:id="rId3"/>
    <p:sldId id="257" r:id="rId4"/>
    <p:sldId id="266" r:id="rId5"/>
    <p:sldId id="265" r:id="rId6"/>
    <p:sldId id="258" r:id="rId7"/>
    <p:sldId id="287" r:id="rId8"/>
    <p:sldId id="259" r:id="rId9"/>
    <p:sldId id="288" r:id="rId10"/>
    <p:sldId id="260" r:id="rId11"/>
    <p:sldId id="289" r:id="rId12"/>
    <p:sldId id="261" r:id="rId13"/>
    <p:sldId id="290" r:id="rId14"/>
    <p:sldId id="262" r:id="rId15"/>
    <p:sldId id="275" r:id="rId16"/>
    <p:sldId id="263" r:id="rId17"/>
    <p:sldId id="267" r:id="rId18"/>
    <p:sldId id="269" r:id="rId19"/>
    <p:sldId id="277" r:id="rId20"/>
    <p:sldId id="270" r:id="rId21"/>
    <p:sldId id="271" r:id="rId22"/>
    <p:sldId id="272" r:id="rId23"/>
    <p:sldId id="273" r:id="rId24"/>
    <p:sldId id="274" r:id="rId25"/>
    <p:sldId id="279" r:id="rId26"/>
    <p:sldId id="283" r:id="rId27"/>
    <p:sldId id="280" r:id="rId28"/>
    <p:sldId id="285" r:id="rId29"/>
    <p:sldId id="282" r:id="rId30"/>
    <p:sldId id="278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encoding="windows-1251"/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54" autoAdjust="0"/>
  </p:normalViewPr>
  <p:slideViewPr>
    <p:cSldViewPr>
      <p:cViewPr>
        <p:scale>
          <a:sx n="90" d="100"/>
          <a:sy n="90" d="100"/>
        </p:scale>
        <p:origin x="-510" y="-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4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3426"/>
    </p:cViewPr>
  </p:sorterViewPr>
  <p:notesViewPr>
    <p:cSldViewPr>
      <p:cViewPr varScale="1">
        <p:scale>
          <a:sx n="80" d="100"/>
          <a:sy n="80" d="100"/>
        </p:scale>
        <p:origin x="-2022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C718D2-9032-4BA1-9B05-16A10F0E52AB}" type="doc">
      <dgm:prSet loTypeId="urn:microsoft.com/office/officeart/2005/8/layout/hierarchy1" loCatId="hierarchy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41AC35E-FDB9-4A3F-B314-0AE19D0ECAE9}">
      <dgm:prSet phldrT="[Текст]" custT="1"/>
      <dgm:spPr/>
      <dgm:t>
        <a:bodyPr/>
        <a:lstStyle/>
        <a:p>
          <a:pPr algn="ctr"/>
          <a:r>
            <a:rPr lang="ru-RU" sz="1300" b="1" dirty="0" smtClean="0">
              <a:latin typeface="Times New Roman" pitchFamily="18" charset="0"/>
              <a:cs typeface="Times New Roman" pitchFamily="18" charset="0"/>
            </a:rPr>
            <a:t>Четырехугольник</a:t>
          </a:r>
        </a:p>
      </dgm:t>
    </dgm:pt>
    <dgm:pt modelId="{07F24746-7012-4044-814C-D39D37480197}" type="parTrans" cxnId="{7E574ECB-C95C-434A-A15C-B6166DB870A8}">
      <dgm:prSet/>
      <dgm:spPr/>
      <dgm:t>
        <a:bodyPr/>
        <a:lstStyle/>
        <a:p>
          <a:pPr algn="ctr"/>
          <a:endParaRPr lang="ru-RU"/>
        </a:p>
      </dgm:t>
    </dgm:pt>
    <dgm:pt modelId="{B920071E-9328-497C-8955-BDCB239F925A}" type="sibTrans" cxnId="{7E574ECB-C95C-434A-A15C-B6166DB870A8}">
      <dgm:prSet/>
      <dgm:spPr/>
      <dgm:t>
        <a:bodyPr/>
        <a:lstStyle/>
        <a:p>
          <a:pPr algn="ctr"/>
          <a:endParaRPr lang="ru-RU"/>
        </a:p>
      </dgm:t>
    </dgm:pt>
    <dgm:pt modelId="{4B65F605-9C98-4F81-8BF9-E3B61BEF32AF}">
      <dgm:prSet phldrT="[Текст]" custT="1"/>
      <dgm:spPr/>
      <dgm:t>
        <a:bodyPr/>
        <a:lstStyle/>
        <a:p>
          <a:pPr algn="ctr"/>
          <a:r>
            <a:rPr lang="ru-RU" sz="1300" b="1" dirty="0" smtClean="0">
              <a:latin typeface="Times New Roman" pitchFamily="18" charset="0"/>
              <a:cs typeface="Times New Roman" pitchFamily="18" charset="0"/>
            </a:rPr>
            <a:t>Параллелограмм</a:t>
          </a:r>
        </a:p>
      </dgm:t>
    </dgm:pt>
    <dgm:pt modelId="{177B00CC-CE3A-4C97-ABD3-98C3BCE40223}" type="parTrans" cxnId="{B7D0E06C-A04A-4926-8BE6-A4788B9E3D25}">
      <dgm:prSet/>
      <dgm:spPr/>
      <dgm:t>
        <a:bodyPr/>
        <a:lstStyle/>
        <a:p>
          <a:pPr algn="ctr"/>
          <a:endParaRPr lang="ru-RU"/>
        </a:p>
      </dgm:t>
    </dgm:pt>
    <dgm:pt modelId="{63581D8B-720E-404B-8FB0-76A36363657A}" type="sibTrans" cxnId="{B7D0E06C-A04A-4926-8BE6-A4788B9E3D25}">
      <dgm:prSet/>
      <dgm:spPr/>
      <dgm:t>
        <a:bodyPr/>
        <a:lstStyle/>
        <a:p>
          <a:pPr algn="ctr"/>
          <a:endParaRPr lang="ru-RU"/>
        </a:p>
      </dgm:t>
    </dgm:pt>
    <dgm:pt modelId="{86A191C8-CBE4-4A40-9407-D4FA94E1D4C7}">
      <dgm:prSet phldrT="[Текст]" custT="1"/>
      <dgm:spPr/>
      <dgm:t>
        <a:bodyPr/>
        <a:lstStyle/>
        <a:p>
          <a:pPr algn="ctr"/>
          <a:r>
            <a:rPr lang="ru-RU" sz="1300" b="1" dirty="0" smtClean="0">
              <a:latin typeface="Times New Roman" pitchFamily="18" charset="0"/>
              <a:cs typeface="Times New Roman" pitchFamily="18" charset="0"/>
            </a:rPr>
            <a:t>Прямоугольник</a:t>
          </a:r>
        </a:p>
      </dgm:t>
    </dgm:pt>
    <dgm:pt modelId="{C7CBA946-6364-471E-BEFA-E4BB15F060CD}" type="parTrans" cxnId="{18E52D84-8624-4D15-80A8-5F3F7DB4BDD4}">
      <dgm:prSet/>
      <dgm:spPr/>
      <dgm:t>
        <a:bodyPr/>
        <a:lstStyle/>
        <a:p>
          <a:pPr algn="ctr"/>
          <a:endParaRPr lang="ru-RU"/>
        </a:p>
      </dgm:t>
    </dgm:pt>
    <dgm:pt modelId="{C4BD1D9B-608A-4A35-80D9-46469CA97BB3}" type="sibTrans" cxnId="{18E52D84-8624-4D15-80A8-5F3F7DB4BDD4}">
      <dgm:prSet/>
      <dgm:spPr/>
      <dgm:t>
        <a:bodyPr/>
        <a:lstStyle/>
        <a:p>
          <a:pPr algn="ctr"/>
          <a:endParaRPr lang="ru-RU"/>
        </a:p>
      </dgm:t>
    </dgm:pt>
    <dgm:pt modelId="{B43BB6AD-62A8-40B8-A5E0-78E8CFA9F861}">
      <dgm:prSet phldrT="[Текст]" custT="1"/>
      <dgm:spPr/>
      <dgm:t>
        <a:bodyPr/>
        <a:lstStyle/>
        <a:p>
          <a:pPr algn="ctr"/>
          <a:r>
            <a:rPr lang="ru-RU" sz="1300" b="1" dirty="0" smtClean="0">
              <a:latin typeface="Times New Roman" pitchFamily="18" charset="0"/>
              <a:cs typeface="Times New Roman" pitchFamily="18" charset="0"/>
            </a:rPr>
            <a:t>Равнобедренная</a:t>
          </a:r>
        </a:p>
      </dgm:t>
    </dgm:pt>
    <dgm:pt modelId="{BBA340F0-4CB2-4DAD-91A4-65EB8E61B379}" type="parTrans" cxnId="{2EBD1AF9-275A-4D1E-B326-62A48AA9B484}">
      <dgm:prSet/>
      <dgm:spPr/>
      <dgm:t>
        <a:bodyPr/>
        <a:lstStyle/>
        <a:p>
          <a:pPr algn="ctr"/>
          <a:endParaRPr lang="ru-RU"/>
        </a:p>
      </dgm:t>
    </dgm:pt>
    <dgm:pt modelId="{1B759DEB-140F-4706-943F-344D8B26949D}" type="sibTrans" cxnId="{2EBD1AF9-275A-4D1E-B326-62A48AA9B484}">
      <dgm:prSet/>
      <dgm:spPr/>
      <dgm:t>
        <a:bodyPr/>
        <a:lstStyle/>
        <a:p>
          <a:pPr algn="ctr"/>
          <a:endParaRPr lang="ru-RU"/>
        </a:p>
      </dgm:t>
    </dgm:pt>
    <dgm:pt modelId="{EF4B085A-1F63-4235-8B8A-BCBE5EFF4C85}">
      <dgm:prSet custT="1"/>
      <dgm:spPr/>
      <dgm:t>
        <a:bodyPr/>
        <a:lstStyle/>
        <a:p>
          <a:pPr algn="ctr"/>
          <a:r>
            <a:rPr lang="ru-RU" sz="1300" b="1" dirty="0" smtClean="0">
              <a:latin typeface="Times New Roman" pitchFamily="18" charset="0"/>
              <a:cs typeface="Times New Roman" pitchFamily="18" charset="0"/>
            </a:rPr>
            <a:t>Прямоугольная</a:t>
          </a:r>
        </a:p>
      </dgm:t>
    </dgm:pt>
    <dgm:pt modelId="{D3260E9B-DDF1-4BCC-961A-FA2DCA4F433C}" type="parTrans" cxnId="{0E4D2751-BC76-4AE5-AF74-B1627C4571A0}">
      <dgm:prSet/>
      <dgm:spPr/>
      <dgm:t>
        <a:bodyPr/>
        <a:lstStyle/>
        <a:p>
          <a:pPr algn="ctr"/>
          <a:endParaRPr lang="ru-RU"/>
        </a:p>
      </dgm:t>
    </dgm:pt>
    <dgm:pt modelId="{9D667207-BB84-4C1A-9485-30F6CDCCEB35}" type="sibTrans" cxnId="{0E4D2751-BC76-4AE5-AF74-B1627C4571A0}">
      <dgm:prSet/>
      <dgm:spPr/>
      <dgm:t>
        <a:bodyPr/>
        <a:lstStyle/>
        <a:p>
          <a:pPr algn="ctr"/>
          <a:endParaRPr lang="ru-RU"/>
        </a:p>
      </dgm:t>
    </dgm:pt>
    <dgm:pt modelId="{22034FDE-94D7-4AA5-9C50-96D764A6E815}">
      <dgm:prSet phldrT="[Текст]" custT="1"/>
      <dgm:spPr/>
      <dgm:t>
        <a:bodyPr/>
        <a:lstStyle/>
        <a:p>
          <a:pPr algn="ctr"/>
          <a:r>
            <a:rPr lang="ru-RU" sz="1300" b="1" dirty="0" smtClean="0">
              <a:latin typeface="Times New Roman" pitchFamily="18" charset="0"/>
              <a:cs typeface="Times New Roman" pitchFamily="18" charset="0"/>
            </a:rPr>
            <a:t>Трапеция</a:t>
          </a:r>
        </a:p>
      </dgm:t>
    </dgm:pt>
    <dgm:pt modelId="{5D680B20-4B6D-4964-A33C-197179D2C0B9}" type="sibTrans" cxnId="{D21FC475-D6CD-4EA1-BFE7-0FC2E7528DB9}">
      <dgm:prSet/>
      <dgm:spPr/>
      <dgm:t>
        <a:bodyPr/>
        <a:lstStyle/>
        <a:p>
          <a:pPr algn="ctr"/>
          <a:endParaRPr lang="ru-RU"/>
        </a:p>
      </dgm:t>
    </dgm:pt>
    <dgm:pt modelId="{D89085EF-677F-4658-87D3-F9C07FC5FA1E}" type="parTrans" cxnId="{D21FC475-D6CD-4EA1-BFE7-0FC2E7528DB9}">
      <dgm:prSet/>
      <dgm:spPr/>
      <dgm:t>
        <a:bodyPr/>
        <a:lstStyle/>
        <a:p>
          <a:pPr algn="ctr"/>
          <a:endParaRPr lang="ru-RU"/>
        </a:p>
      </dgm:t>
    </dgm:pt>
    <dgm:pt modelId="{62A9221E-DF78-4F80-B09B-D76DDE4F812D}">
      <dgm:prSet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300" b="1" dirty="0" smtClean="0">
              <a:latin typeface="Times New Roman" pitchFamily="18" charset="0"/>
              <a:cs typeface="Times New Roman" pitchFamily="18" charset="0"/>
            </a:rPr>
            <a:t>Ромб</a:t>
          </a:r>
          <a:endParaRPr lang="ru-RU" sz="1300" dirty="0" smtClean="0"/>
        </a:p>
      </dgm:t>
    </dgm:pt>
    <dgm:pt modelId="{F61E307E-4D47-4C32-8052-0586E1B1814E}" type="sibTrans" cxnId="{F4B690AA-F7BA-4831-AF87-FD3B08012E95}">
      <dgm:prSet/>
      <dgm:spPr/>
      <dgm:t>
        <a:bodyPr/>
        <a:lstStyle/>
        <a:p>
          <a:pPr algn="ctr"/>
          <a:endParaRPr lang="ru-RU"/>
        </a:p>
      </dgm:t>
    </dgm:pt>
    <dgm:pt modelId="{0E740746-36F0-450E-A4A5-468140D87236}" type="parTrans" cxnId="{F4B690AA-F7BA-4831-AF87-FD3B08012E95}">
      <dgm:prSet/>
      <dgm:spPr/>
      <dgm:t>
        <a:bodyPr/>
        <a:lstStyle/>
        <a:p>
          <a:pPr algn="ctr"/>
          <a:endParaRPr lang="ru-RU"/>
        </a:p>
      </dgm:t>
    </dgm:pt>
    <dgm:pt modelId="{A34DDA08-880C-427C-A229-1B3BC48F71C3}">
      <dgm:prSet custT="1"/>
      <dgm:spPr/>
      <dgm:t>
        <a:bodyPr/>
        <a:lstStyle/>
        <a:p>
          <a:pPr algn="ctr"/>
          <a:r>
            <a:rPr lang="ru-RU" sz="1300" b="1" dirty="0" smtClean="0">
              <a:latin typeface="Times New Roman" pitchFamily="18" charset="0"/>
              <a:cs typeface="Times New Roman" pitchFamily="18" charset="0"/>
            </a:rPr>
            <a:t>Квадрат</a:t>
          </a:r>
        </a:p>
      </dgm:t>
    </dgm:pt>
    <dgm:pt modelId="{025653F1-63E4-4B33-B5D4-CCFAF8C811D0}" type="parTrans" cxnId="{225474E9-DB04-4C27-9AD7-429B3C13F2B2}">
      <dgm:prSet/>
      <dgm:spPr/>
      <dgm:t>
        <a:bodyPr/>
        <a:lstStyle/>
        <a:p>
          <a:pPr algn="ctr"/>
          <a:endParaRPr lang="ru-RU"/>
        </a:p>
      </dgm:t>
    </dgm:pt>
    <dgm:pt modelId="{0D099A1D-66F9-4BAF-8975-4415C52C2BCC}" type="sibTrans" cxnId="{225474E9-DB04-4C27-9AD7-429B3C13F2B2}">
      <dgm:prSet/>
      <dgm:spPr/>
      <dgm:t>
        <a:bodyPr/>
        <a:lstStyle/>
        <a:p>
          <a:pPr algn="ctr"/>
          <a:endParaRPr lang="ru-RU"/>
        </a:p>
      </dgm:t>
    </dgm:pt>
    <dgm:pt modelId="{1E32ABDA-E2AB-44E6-8EF5-F43A92569185}" type="pres">
      <dgm:prSet presAssocID="{22C718D2-9032-4BA1-9B05-16A10F0E52A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3DED2E4-9BEA-465F-BB6C-77F0B488882B}" type="pres">
      <dgm:prSet presAssocID="{641AC35E-FDB9-4A3F-B314-0AE19D0ECAE9}" presName="hierRoot1" presStyleCnt="0"/>
      <dgm:spPr/>
      <dgm:t>
        <a:bodyPr/>
        <a:lstStyle/>
        <a:p>
          <a:endParaRPr lang="ru-RU"/>
        </a:p>
      </dgm:t>
    </dgm:pt>
    <dgm:pt modelId="{81B4AEAF-CC46-4A80-9763-B64A31F8E8B4}" type="pres">
      <dgm:prSet presAssocID="{641AC35E-FDB9-4A3F-B314-0AE19D0ECAE9}" presName="composite" presStyleCnt="0"/>
      <dgm:spPr/>
      <dgm:t>
        <a:bodyPr/>
        <a:lstStyle/>
        <a:p>
          <a:endParaRPr lang="ru-RU"/>
        </a:p>
      </dgm:t>
    </dgm:pt>
    <dgm:pt modelId="{111C2E3F-5A8D-4E69-8273-5CCEF85C9FBB}" type="pres">
      <dgm:prSet presAssocID="{641AC35E-FDB9-4A3F-B314-0AE19D0ECAE9}" presName="background" presStyleLbl="node0" presStyleIdx="0" presStyleCnt="1"/>
      <dgm:spPr/>
      <dgm:t>
        <a:bodyPr/>
        <a:lstStyle/>
        <a:p>
          <a:endParaRPr lang="ru-RU"/>
        </a:p>
      </dgm:t>
    </dgm:pt>
    <dgm:pt modelId="{961BBF1A-7D5B-4D82-B451-F7E223AD67BF}" type="pres">
      <dgm:prSet presAssocID="{641AC35E-FDB9-4A3F-B314-0AE19D0ECAE9}" presName="text" presStyleLbl="fgAcc0" presStyleIdx="0" presStyleCnt="1" custScaleX="1101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AAD2CF0-4FD7-4059-99E1-A102E0CFD687}" type="pres">
      <dgm:prSet presAssocID="{641AC35E-FDB9-4A3F-B314-0AE19D0ECAE9}" presName="hierChild2" presStyleCnt="0"/>
      <dgm:spPr/>
      <dgm:t>
        <a:bodyPr/>
        <a:lstStyle/>
        <a:p>
          <a:endParaRPr lang="ru-RU"/>
        </a:p>
      </dgm:t>
    </dgm:pt>
    <dgm:pt modelId="{B6D02F21-F931-4C88-B60E-77678902FE9D}" type="pres">
      <dgm:prSet presAssocID="{177B00CC-CE3A-4C97-ABD3-98C3BCE40223}" presName="Name10" presStyleLbl="parChTrans1D2" presStyleIdx="0" presStyleCnt="2"/>
      <dgm:spPr/>
      <dgm:t>
        <a:bodyPr/>
        <a:lstStyle/>
        <a:p>
          <a:endParaRPr lang="ru-RU"/>
        </a:p>
      </dgm:t>
    </dgm:pt>
    <dgm:pt modelId="{B98252B0-C0EB-4674-8CC6-368089202C21}" type="pres">
      <dgm:prSet presAssocID="{4B65F605-9C98-4F81-8BF9-E3B61BEF32AF}" presName="hierRoot2" presStyleCnt="0"/>
      <dgm:spPr/>
      <dgm:t>
        <a:bodyPr/>
        <a:lstStyle/>
        <a:p>
          <a:endParaRPr lang="ru-RU"/>
        </a:p>
      </dgm:t>
    </dgm:pt>
    <dgm:pt modelId="{E0046A01-B2F6-4EC9-8242-7C7095A8DE87}" type="pres">
      <dgm:prSet presAssocID="{4B65F605-9C98-4F81-8BF9-E3B61BEF32AF}" presName="composite2" presStyleCnt="0"/>
      <dgm:spPr/>
      <dgm:t>
        <a:bodyPr/>
        <a:lstStyle/>
        <a:p>
          <a:endParaRPr lang="ru-RU"/>
        </a:p>
      </dgm:t>
    </dgm:pt>
    <dgm:pt modelId="{425B8F3F-A220-492F-89B9-2ACDD24B47AA}" type="pres">
      <dgm:prSet presAssocID="{4B65F605-9C98-4F81-8BF9-E3B61BEF32AF}" presName="background2" presStyleLbl="node2" presStyleIdx="0" presStyleCnt="2"/>
      <dgm:spPr/>
      <dgm:t>
        <a:bodyPr/>
        <a:lstStyle/>
        <a:p>
          <a:endParaRPr lang="ru-RU"/>
        </a:p>
      </dgm:t>
    </dgm:pt>
    <dgm:pt modelId="{B3441F0B-358A-4BB3-A603-2F0973721203}" type="pres">
      <dgm:prSet presAssocID="{4B65F605-9C98-4F81-8BF9-E3B61BEF32AF}" presName="text2" presStyleLbl="fgAcc2" presStyleIdx="0" presStyleCnt="2" custScaleX="112184" custLinFactNeighborX="-5116" custLinFactNeighborY="45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D025ADB-96C8-48E7-A4D5-FB2BD0CE8BE6}" type="pres">
      <dgm:prSet presAssocID="{4B65F605-9C98-4F81-8BF9-E3B61BEF32AF}" presName="hierChild3" presStyleCnt="0"/>
      <dgm:spPr/>
      <dgm:t>
        <a:bodyPr/>
        <a:lstStyle/>
        <a:p>
          <a:endParaRPr lang="ru-RU"/>
        </a:p>
      </dgm:t>
    </dgm:pt>
    <dgm:pt modelId="{5F442821-CAA0-415F-9FCB-36F03B5B05BC}" type="pres">
      <dgm:prSet presAssocID="{C7CBA946-6364-471E-BEFA-E4BB15F060CD}" presName="Name17" presStyleLbl="parChTrans1D3" presStyleIdx="0" presStyleCnt="4"/>
      <dgm:spPr/>
      <dgm:t>
        <a:bodyPr/>
        <a:lstStyle/>
        <a:p>
          <a:endParaRPr lang="ru-RU"/>
        </a:p>
      </dgm:t>
    </dgm:pt>
    <dgm:pt modelId="{D6914095-25B4-402D-AF91-6E48882756A8}" type="pres">
      <dgm:prSet presAssocID="{86A191C8-CBE4-4A40-9407-D4FA94E1D4C7}" presName="hierRoot3" presStyleCnt="0"/>
      <dgm:spPr/>
      <dgm:t>
        <a:bodyPr/>
        <a:lstStyle/>
        <a:p>
          <a:endParaRPr lang="ru-RU"/>
        </a:p>
      </dgm:t>
    </dgm:pt>
    <dgm:pt modelId="{9D3C6165-4304-4485-91FD-5582B3B18978}" type="pres">
      <dgm:prSet presAssocID="{86A191C8-CBE4-4A40-9407-D4FA94E1D4C7}" presName="composite3" presStyleCnt="0"/>
      <dgm:spPr/>
      <dgm:t>
        <a:bodyPr/>
        <a:lstStyle/>
        <a:p>
          <a:endParaRPr lang="ru-RU"/>
        </a:p>
      </dgm:t>
    </dgm:pt>
    <dgm:pt modelId="{78008EBF-90C9-42E4-AECE-A695EEF3EB55}" type="pres">
      <dgm:prSet presAssocID="{86A191C8-CBE4-4A40-9407-D4FA94E1D4C7}" presName="background3" presStyleLbl="node3" presStyleIdx="0" presStyleCnt="4"/>
      <dgm:spPr/>
      <dgm:t>
        <a:bodyPr/>
        <a:lstStyle/>
        <a:p>
          <a:endParaRPr lang="ru-RU"/>
        </a:p>
      </dgm:t>
    </dgm:pt>
    <dgm:pt modelId="{160B6576-6B6B-475F-B096-2501D2C24D1C}" type="pres">
      <dgm:prSet presAssocID="{86A191C8-CBE4-4A40-9407-D4FA94E1D4C7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DA9BEDE-6D98-49FF-A7D0-8ADEB92CF127}" type="pres">
      <dgm:prSet presAssocID="{86A191C8-CBE4-4A40-9407-D4FA94E1D4C7}" presName="hierChild4" presStyleCnt="0"/>
      <dgm:spPr/>
      <dgm:t>
        <a:bodyPr/>
        <a:lstStyle/>
        <a:p>
          <a:endParaRPr lang="ru-RU"/>
        </a:p>
      </dgm:t>
    </dgm:pt>
    <dgm:pt modelId="{DC8D0BAA-C86D-42B1-A833-B2FB997182A1}" type="pres">
      <dgm:prSet presAssocID="{0E740746-36F0-450E-A4A5-468140D87236}" presName="Name17" presStyleLbl="parChTrans1D3" presStyleIdx="1" presStyleCnt="4"/>
      <dgm:spPr/>
      <dgm:t>
        <a:bodyPr/>
        <a:lstStyle/>
        <a:p>
          <a:endParaRPr lang="ru-RU"/>
        </a:p>
      </dgm:t>
    </dgm:pt>
    <dgm:pt modelId="{39B6930C-3A38-4215-A4E0-AB099B959C7C}" type="pres">
      <dgm:prSet presAssocID="{62A9221E-DF78-4F80-B09B-D76DDE4F812D}" presName="hierRoot3" presStyleCnt="0"/>
      <dgm:spPr/>
      <dgm:t>
        <a:bodyPr/>
        <a:lstStyle/>
        <a:p>
          <a:endParaRPr lang="ru-RU"/>
        </a:p>
      </dgm:t>
    </dgm:pt>
    <dgm:pt modelId="{661BFF83-1E6C-41A8-9EA1-1C79984BCFCC}" type="pres">
      <dgm:prSet presAssocID="{62A9221E-DF78-4F80-B09B-D76DDE4F812D}" presName="composite3" presStyleCnt="0"/>
      <dgm:spPr/>
      <dgm:t>
        <a:bodyPr/>
        <a:lstStyle/>
        <a:p>
          <a:endParaRPr lang="ru-RU"/>
        </a:p>
      </dgm:t>
    </dgm:pt>
    <dgm:pt modelId="{2AD9981B-D0B8-49BB-8A73-540122A71653}" type="pres">
      <dgm:prSet presAssocID="{62A9221E-DF78-4F80-B09B-D76DDE4F812D}" presName="background3" presStyleLbl="node3" presStyleIdx="1" presStyleCnt="4"/>
      <dgm:spPr/>
      <dgm:t>
        <a:bodyPr/>
        <a:lstStyle/>
        <a:p>
          <a:endParaRPr lang="ru-RU"/>
        </a:p>
      </dgm:t>
    </dgm:pt>
    <dgm:pt modelId="{8935D6F4-682A-4D86-8E76-D521B46633BC}" type="pres">
      <dgm:prSet presAssocID="{62A9221E-DF78-4F80-B09B-D76DDE4F812D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57A17F1-A2F6-4A0E-BF39-694FEF2F0F47}" type="pres">
      <dgm:prSet presAssocID="{62A9221E-DF78-4F80-B09B-D76DDE4F812D}" presName="hierChild4" presStyleCnt="0"/>
      <dgm:spPr/>
      <dgm:t>
        <a:bodyPr/>
        <a:lstStyle/>
        <a:p>
          <a:endParaRPr lang="ru-RU"/>
        </a:p>
      </dgm:t>
    </dgm:pt>
    <dgm:pt modelId="{16F799E4-8E64-4AAF-857E-D272BFEBB69C}" type="pres">
      <dgm:prSet presAssocID="{025653F1-63E4-4B33-B5D4-CCFAF8C811D0}" presName="Name23" presStyleLbl="parChTrans1D4" presStyleIdx="0" presStyleCnt="1"/>
      <dgm:spPr/>
      <dgm:t>
        <a:bodyPr/>
        <a:lstStyle/>
        <a:p>
          <a:endParaRPr lang="ru-RU"/>
        </a:p>
      </dgm:t>
    </dgm:pt>
    <dgm:pt modelId="{29FABC12-B824-4A94-A98A-C4084DF11B19}" type="pres">
      <dgm:prSet presAssocID="{A34DDA08-880C-427C-A229-1B3BC48F71C3}" presName="hierRoot4" presStyleCnt="0"/>
      <dgm:spPr/>
      <dgm:t>
        <a:bodyPr/>
        <a:lstStyle/>
        <a:p>
          <a:endParaRPr lang="ru-RU"/>
        </a:p>
      </dgm:t>
    </dgm:pt>
    <dgm:pt modelId="{FC80FAFA-608C-4BA9-B050-74AD3FBC409E}" type="pres">
      <dgm:prSet presAssocID="{A34DDA08-880C-427C-A229-1B3BC48F71C3}" presName="composite4" presStyleCnt="0"/>
      <dgm:spPr/>
      <dgm:t>
        <a:bodyPr/>
        <a:lstStyle/>
        <a:p>
          <a:endParaRPr lang="ru-RU"/>
        </a:p>
      </dgm:t>
    </dgm:pt>
    <dgm:pt modelId="{31AE90DF-2340-4025-B73B-4CD19666C97F}" type="pres">
      <dgm:prSet presAssocID="{A34DDA08-880C-427C-A229-1B3BC48F71C3}" presName="background4" presStyleLbl="node4" presStyleIdx="0" presStyleCnt="1"/>
      <dgm:spPr/>
      <dgm:t>
        <a:bodyPr/>
        <a:lstStyle/>
        <a:p>
          <a:endParaRPr lang="ru-RU"/>
        </a:p>
      </dgm:t>
    </dgm:pt>
    <dgm:pt modelId="{429EFE99-58B0-424F-803B-9F57CBEC0BBA}" type="pres">
      <dgm:prSet presAssocID="{A34DDA08-880C-427C-A229-1B3BC48F71C3}" presName="text4" presStyleLbl="fgAcc4" presStyleIdx="0" presStyleCnt="1" custLinFactNeighborX="2017" custLinFactNeighborY="-187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53481FC-C49D-4223-92B6-8E46D503D128}" type="pres">
      <dgm:prSet presAssocID="{A34DDA08-880C-427C-A229-1B3BC48F71C3}" presName="hierChild5" presStyleCnt="0"/>
      <dgm:spPr/>
      <dgm:t>
        <a:bodyPr/>
        <a:lstStyle/>
        <a:p>
          <a:endParaRPr lang="ru-RU"/>
        </a:p>
      </dgm:t>
    </dgm:pt>
    <dgm:pt modelId="{9E548A81-5258-4F0D-A4A9-C10BCB19ABBA}" type="pres">
      <dgm:prSet presAssocID="{D89085EF-677F-4658-87D3-F9C07FC5FA1E}" presName="Name10" presStyleLbl="parChTrans1D2" presStyleIdx="1" presStyleCnt="2"/>
      <dgm:spPr/>
      <dgm:t>
        <a:bodyPr/>
        <a:lstStyle/>
        <a:p>
          <a:endParaRPr lang="ru-RU"/>
        </a:p>
      </dgm:t>
    </dgm:pt>
    <dgm:pt modelId="{FFB3AA96-8E3C-4354-AB2B-F05286F267B5}" type="pres">
      <dgm:prSet presAssocID="{22034FDE-94D7-4AA5-9C50-96D764A6E815}" presName="hierRoot2" presStyleCnt="0"/>
      <dgm:spPr/>
      <dgm:t>
        <a:bodyPr/>
        <a:lstStyle/>
        <a:p>
          <a:endParaRPr lang="ru-RU"/>
        </a:p>
      </dgm:t>
    </dgm:pt>
    <dgm:pt modelId="{649C1E2E-84AF-47C1-BA5C-64B2E4E9F2B1}" type="pres">
      <dgm:prSet presAssocID="{22034FDE-94D7-4AA5-9C50-96D764A6E815}" presName="composite2" presStyleCnt="0"/>
      <dgm:spPr/>
      <dgm:t>
        <a:bodyPr/>
        <a:lstStyle/>
        <a:p>
          <a:endParaRPr lang="ru-RU"/>
        </a:p>
      </dgm:t>
    </dgm:pt>
    <dgm:pt modelId="{61C1B076-121F-4F67-8032-3E10E73EA249}" type="pres">
      <dgm:prSet presAssocID="{22034FDE-94D7-4AA5-9C50-96D764A6E815}" presName="background2" presStyleLbl="node2" presStyleIdx="1" presStyleCnt="2"/>
      <dgm:spPr/>
      <dgm:t>
        <a:bodyPr/>
        <a:lstStyle/>
        <a:p>
          <a:endParaRPr lang="ru-RU"/>
        </a:p>
      </dgm:t>
    </dgm:pt>
    <dgm:pt modelId="{33C0833B-F10A-4B9E-AD1B-64FBCAD05B34}" type="pres">
      <dgm:prSet presAssocID="{22034FDE-94D7-4AA5-9C50-96D764A6E815}" presName="text2" presStyleLbl="fgAcc2" presStyleIdx="1" presStyleCnt="2" custLinFactNeighborX="687" custLinFactNeighborY="45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D934FC5-C9B6-4ECE-874A-0D561C3D9684}" type="pres">
      <dgm:prSet presAssocID="{22034FDE-94D7-4AA5-9C50-96D764A6E815}" presName="hierChild3" presStyleCnt="0"/>
      <dgm:spPr/>
      <dgm:t>
        <a:bodyPr/>
        <a:lstStyle/>
        <a:p>
          <a:endParaRPr lang="ru-RU"/>
        </a:p>
      </dgm:t>
    </dgm:pt>
    <dgm:pt modelId="{BE4953AE-3AB1-45FE-B3EA-7F8A0F9685A8}" type="pres">
      <dgm:prSet presAssocID="{BBA340F0-4CB2-4DAD-91A4-65EB8E61B379}" presName="Name17" presStyleLbl="parChTrans1D3" presStyleIdx="2" presStyleCnt="4"/>
      <dgm:spPr/>
      <dgm:t>
        <a:bodyPr/>
        <a:lstStyle/>
        <a:p>
          <a:endParaRPr lang="ru-RU"/>
        </a:p>
      </dgm:t>
    </dgm:pt>
    <dgm:pt modelId="{4EE57718-FEEB-4A70-8C68-C0E6F394B11A}" type="pres">
      <dgm:prSet presAssocID="{B43BB6AD-62A8-40B8-A5E0-78E8CFA9F861}" presName="hierRoot3" presStyleCnt="0"/>
      <dgm:spPr/>
      <dgm:t>
        <a:bodyPr/>
        <a:lstStyle/>
        <a:p>
          <a:endParaRPr lang="ru-RU"/>
        </a:p>
      </dgm:t>
    </dgm:pt>
    <dgm:pt modelId="{E15C6156-A662-4E9B-BA3D-B3300351B880}" type="pres">
      <dgm:prSet presAssocID="{B43BB6AD-62A8-40B8-A5E0-78E8CFA9F861}" presName="composite3" presStyleCnt="0"/>
      <dgm:spPr/>
      <dgm:t>
        <a:bodyPr/>
        <a:lstStyle/>
        <a:p>
          <a:endParaRPr lang="ru-RU"/>
        </a:p>
      </dgm:t>
    </dgm:pt>
    <dgm:pt modelId="{7AEB37D9-734C-4A16-853D-F781E04EBFB1}" type="pres">
      <dgm:prSet presAssocID="{B43BB6AD-62A8-40B8-A5E0-78E8CFA9F861}" presName="background3" presStyleLbl="node3" presStyleIdx="2" presStyleCnt="4"/>
      <dgm:spPr/>
      <dgm:t>
        <a:bodyPr/>
        <a:lstStyle/>
        <a:p>
          <a:endParaRPr lang="ru-RU"/>
        </a:p>
      </dgm:t>
    </dgm:pt>
    <dgm:pt modelId="{E503C5ED-26E6-4CBC-B67D-1339B31A4916}" type="pres">
      <dgm:prSet presAssocID="{B43BB6AD-62A8-40B8-A5E0-78E8CFA9F861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C885BBD-F9B9-47BB-BBB9-3A4984DA96A3}" type="pres">
      <dgm:prSet presAssocID="{B43BB6AD-62A8-40B8-A5E0-78E8CFA9F861}" presName="hierChild4" presStyleCnt="0"/>
      <dgm:spPr/>
      <dgm:t>
        <a:bodyPr/>
        <a:lstStyle/>
        <a:p>
          <a:endParaRPr lang="ru-RU"/>
        </a:p>
      </dgm:t>
    </dgm:pt>
    <dgm:pt modelId="{4574F16C-4242-4564-B790-02F3693E02AF}" type="pres">
      <dgm:prSet presAssocID="{D3260E9B-DDF1-4BCC-961A-FA2DCA4F433C}" presName="Name17" presStyleLbl="parChTrans1D3" presStyleIdx="3" presStyleCnt="4"/>
      <dgm:spPr/>
      <dgm:t>
        <a:bodyPr/>
        <a:lstStyle/>
        <a:p>
          <a:endParaRPr lang="ru-RU"/>
        </a:p>
      </dgm:t>
    </dgm:pt>
    <dgm:pt modelId="{659C4F99-35F4-4B41-B270-C93D09026235}" type="pres">
      <dgm:prSet presAssocID="{EF4B085A-1F63-4235-8B8A-BCBE5EFF4C85}" presName="hierRoot3" presStyleCnt="0"/>
      <dgm:spPr/>
      <dgm:t>
        <a:bodyPr/>
        <a:lstStyle/>
        <a:p>
          <a:endParaRPr lang="ru-RU"/>
        </a:p>
      </dgm:t>
    </dgm:pt>
    <dgm:pt modelId="{FD920FCB-DC3A-414E-9F7B-85B025682506}" type="pres">
      <dgm:prSet presAssocID="{EF4B085A-1F63-4235-8B8A-BCBE5EFF4C85}" presName="composite3" presStyleCnt="0"/>
      <dgm:spPr/>
      <dgm:t>
        <a:bodyPr/>
        <a:lstStyle/>
        <a:p>
          <a:endParaRPr lang="ru-RU"/>
        </a:p>
      </dgm:t>
    </dgm:pt>
    <dgm:pt modelId="{12F49F1C-CD8D-4400-8B15-4D9AE8FBE19C}" type="pres">
      <dgm:prSet presAssocID="{EF4B085A-1F63-4235-8B8A-BCBE5EFF4C85}" presName="background3" presStyleLbl="node3" presStyleIdx="3" presStyleCnt="4"/>
      <dgm:spPr/>
      <dgm:t>
        <a:bodyPr/>
        <a:lstStyle/>
        <a:p>
          <a:endParaRPr lang="ru-RU"/>
        </a:p>
      </dgm:t>
    </dgm:pt>
    <dgm:pt modelId="{2280A47B-451F-4579-803D-6CDF8B3C187C}" type="pres">
      <dgm:prSet presAssocID="{EF4B085A-1F63-4235-8B8A-BCBE5EFF4C85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6E24D06-19E3-409D-BE6C-A752587CE45C}" type="pres">
      <dgm:prSet presAssocID="{EF4B085A-1F63-4235-8B8A-BCBE5EFF4C85}" presName="hierChild4" presStyleCnt="0"/>
      <dgm:spPr/>
      <dgm:t>
        <a:bodyPr/>
        <a:lstStyle/>
        <a:p>
          <a:endParaRPr lang="ru-RU"/>
        </a:p>
      </dgm:t>
    </dgm:pt>
  </dgm:ptLst>
  <dgm:cxnLst>
    <dgm:cxn modelId="{B44DEA8D-64B9-4985-A28A-89E11A28E3BF}" type="presOf" srcId="{641AC35E-FDB9-4A3F-B314-0AE19D0ECAE9}" destId="{961BBF1A-7D5B-4D82-B451-F7E223AD67BF}" srcOrd="0" destOrd="0" presId="urn:microsoft.com/office/officeart/2005/8/layout/hierarchy1"/>
    <dgm:cxn modelId="{D21FC475-D6CD-4EA1-BFE7-0FC2E7528DB9}" srcId="{641AC35E-FDB9-4A3F-B314-0AE19D0ECAE9}" destId="{22034FDE-94D7-4AA5-9C50-96D764A6E815}" srcOrd="1" destOrd="0" parTransId="{D89085EF-677F-4658-87D3-F9C07FC5FA1E}" sibTransId="{5D680B20-4B6D-4964-A33C-197179D2C0B9}"/>
    <dgm:cxn modelId="{7CB103CE-5BF3-4272-AA00-DE1BA4F711CC}" type="presOf" srcId="{62A9221E-DF78-4F80-B09B-D76DDE4F812D}" destId="{8935D6F4-682A-4D86-8E76-D521B46633BC}" srcOrd="0" destOrd="0" presId="urn:microsoft.com/office/officeart/2005/8/layout/hierarchy1"/>
    <dgm:cxn modelId="{F33718AA-7ECE-44CB-B44D-ED4BF2D4DE4B}" type="presOf" srcId="{4B65F605-9C98-4F81-8BF9-E3B61BEF32AF}" destId="{B3441F0B-358A-4BB3-A603-2F0973721203}" srcOrd="0" destOrd="0" presId="urn:microsoft.com/office/officeart/2005/8/layout/hierarchy1"/>
    <dgm:cxn modelId="{F4B690AA-F7BA-4831-AF87-FD3B08012E95}" srcId="{4B65F605-9C98-4F81-8BF9-E3B61BEF32AF}" destId="{62A9221E-DF78-4F80-B09B-D76DDE4F812D}" srcOrd="1" destOrd="0" parTransId="{0E740746-36F0-450E-A4A5-468140D87236}" sibTransId="{F61E307E-4D47-4C32-8052-0586E1B1814E}"/>
    <dgm:cxn modelId="{F6DA1309-7C2B-46E9-8720-D2CA42858910}" type="presOf" srcId="{025653F1-63E4-4B33-B5D4-CCFAF8C811D0}" destId="{16F799E4-8E64-4AAF-857E-D272BFEBB69C}" srcOrd="0" destOrd="0" presId="urn:microsoft.com/office/officeart/2005/8/layout/hierarchy1"/>
    <dgm:cxn modelId="{CC7F6941-1766-4AC1-8609-BD197AD10E9C}" type="presOf" srcId="{C7CBA946-6364-471E-BEFA-E4BB15F060CD}" destId="{5F442821-CAA0-415F-9FCB-36F03B5B05BC}" srcOrd="0" destOrd="0" presId="urn:microsoft.com/office/officeart/2005/8/layout/hierarchy1"/>
    <dgm:cxn modelId="{B7D0E06C-A04A-4926-8BE6-A4788B9E3D25}" srcId="{641AC35E-FDB9-4A3F-B314-0AE19D0ECAE9}" destId="{4B65F605-9C98-4F81-8BF9-E3B61BEF32AF}" srcOrd="0" destOrd="0" parTransId="{177B00CC-CE3A-4C97-ABD3-98C3BCE40223}" sibTransId="{63581D8B-720E-404B-8FB0-76A36363657A}"/>
    <dgm:cxn modelId="{E049DC30-5C68-485E-915A-A01DCF97D360}" type="presOf" srcId="{86A191C8-CBE4-4A40-9407-D4FA94E1D4C7}" destId="{160B6576-6B6B-475F-B096-2501D2C24D1C}" srcOrd="0" destOrd="0" presId="urn:microsoft.com/office/officeart/2005/8/layout/hierarchy1"/>
    <dgm:cxn modelId="{9DF55CCD-13D1-46E5-8F28-9B909291B0BE}" type="presOf" srcId="{177B00CC-CE3A-4C97-ABD3-98C3BCE40223}" destId="{B6D02F21-F931-4C88-B60E-77678902FE9D}" srcOrd="0" destOrd="0" presId="urn:microsoft.com/office/officeart/2005/8/layout/hierarchy1"/>
    <dgm:cxn modelId="{54DA7EE3-F56F-4455-98D0-82CBF3FECF2D}" type="presOf" srcId="{D3260E9B-DDF1-4BCC-961A-FA2DCA4F433C}" destId="{4574F16C-4242-4564-B790-02F3693E02AF}" srcOrd="0" destOrd="0" presId="urn:microsoft.com/office/officeart/2005/8/layout/hierarchy1"/>
    <dgm:cxn modelId="{98B5A6BE-24EF-43E9-A5B4-2599559FB783}" type="presOf" srcId="{22034FDE-94D7-4AA5-9C50-96D764A6E815}" destId="{33C0833B-F10A-4B9E-AD1B-64FBCAD05B34}" srcOrd="0" destOrd="0" presId="urn:microsoft.com/office/officeart/2005/8/layout/hierarchy1"/>
    <dgm:cxn modelId="{7E574ECB-C95C-434A-A15C-B6166DB870A8}" srcId="{22C718D2-9032-4BA1-9B05-16A10F0E52AB}" destId="{641AC35E-FDB9-4A3F-B314-0AE19D0ECAE9}" srcOrd="0" destOrd="0" parTransId="{07F24746-7012-4044-814C-D39D37480197}" sibTransId="{B920071E-9328-497C-8955-BDCB239F925A}"/>
    <dgm:cxn modelId="{225474E9-DB04-4C27-9AD7-429B3C13F2B2}" srcId="{62A9221E-DF78-4F80-B09B-D76DDE4F812D}" destId="{A34DDA08-880C-427C-A229-1B3BC48F71C3}" srcOrd="0" destOrd="0" parTransId="{025653F1-63E4-4B33-B5D4-CCFAF8C811D0}" sibTransId="{0D099A1D-66F9-4BAF-8975-4415C52C2BCC}"/>
    <dgm:cxn modelId="{18E52D84-8624-4D15-80A8-5F3F7DB4BDD4}" srcId="{4B65F605-9C98-4F81-8BF9-E3B61BEF32AF}" destId="{86A191C8-CBE4-4A40-9407-D4FA94E1D4C7}" srcOrd="0" destOrd="0" parTransId="{C7CBA946-6364-471E-BEFA-E4BB15F060CD}" sibTransId="{C4BD1D9B-608A-4A35-80D9-46469CA97BB3}"/>
    <dgm:cxn modelId="{EF6FDA21-781B-4DF5-A0A9-940B24730DD1}" type="presOf" srcId="{D89085EF-677F-4658-87D3-F9C07FC5FA1E}" destId="{9E548A81-5258-4F0D-A4A9-C10BCB19ABBA}" srcOrd="0" destOrd="0" presId="urn:microsoft.com/office/officeart/2005/8/layout/hierarchy1"/>
    <dgm:cxn modelId="{70FDDD68-95E7-4070-81DA-ED7F0D7C9A21}" type="presOf" srcId="{0E740746-36F0-450E-A4A5-468140D87236}" destId="{DC8D0BAA-C86D-42B1-A833-B2FB997182A1}" srcOrd="0" destOrd="0" presId="urn:microsoft.com/office/officeart/2005/8/layout/hierarchy1"/>
    <dgm:cxn modelId="{00A78F14-8B52-4743-B968-B74FAD9A20AB}" type="presOf" srcId="{BBA340F0-4CB2-4DAD-91A4-65EB8E61B379}" destId="{BE4953AE-3AB1-45FE-B3EA-7F8A0F9685A8}" srcOrd="0" destOrd="0" presId="urn:microsoft.com/office/officeart/2005/8/layout/hierarchy1"/>
    <dgm:cxn modelId="{0E4D2751-BC76-4AE5-AF74-B1627C4571A0}" srcId="{22034FDE-94D7-4AA5-9C50-96D764A6E815}" destId="{EF4B085A-1F63-4235-8B8A-BCBE5EFF4C85}" srcOrd="1" destOrd="0" parTransId="{D3260E9B-DDF1-4BCC-961A-FA2DCA4F433C}" sibTransId="{9D667207-BB84-4C1A-9485-30F6CDCCEB35}"/>
    <dgm:cxn modelId="{38939AE8-7699-42D0-BEDF-ADCB1B2CAC4A}" type="presOf" srcId="{22C718D2-9032-4BA1-9B05-16A10F0E52AB}" destId="{1E32ABDA-E2AB-44E6-8EF5-F43A92569185}" srcOrd="0" destOrd="0" presId="urn:microsoft.com/office/officeart/2005/8/layout/hierarchy1"/>
    <dgm:cxn modelId="{97CEDCB8-B477-4EC9-B933-09F0E925859F}" type="presOf" srcId="{A34DDA08-880C-427C-A229-1B3BC48F71C3}" destId="{429EFE99-58B0-424F-803B-9F57CBEC0BBA}" srcOrd="0" destOrd="0" presId="urn:microsoft.com/office/officeart/2005/8/layout/hierarchy1"/>
    <dgm:cxn modelId="{1BFB7892-7B11-4AF7-8D10-0EB0C91E02DB}" type="presOf" srcId="{EF4B085A-1F63-4235-8B8A-BCBE5EFF4C85}" destId="{2280A47B-451F-4579-803D-6CDF8B3C187C}" srcOrd="0" destOrd="0" presId="urn:microsoft.com/office/officeart/2005/8/layout/hierarchy1"/>
    <dgm:cxn modelId="{2EBD1AF9-275A-4D1E-B326-62A48AA9B484}" srcId="{22034FDE-94D7-4AA5-9C50-96D764A6E815}" destId="{B43BB6AD-62A8-40B8-A5E0-78E8CFA9F861}" srcOrd="0" destOrd="0" parTransId="{BBA340F0-4CB2-4DAD-91A4-65EB8E61B379}" sibTransId="{1B759DEB-140F-4706-943F-344D8B26949D}"/>
    <dgm:cxn modelId="{E1250EBB-2FA4-4532-ACA4-56B1A7EB0D7F}" type="presOf" srcId="{B43BB6AD-62A8-40B8-A5E0-78E8CFA9F861}" destId="{E503C5ED-26E6-4CBC-B67D-1339B31A4916}" srcOrd="0" destOrd="0" presId="urn:microsoft.com/office/officeart/2005/8/layout/hierarchy1"/>
    <dgm:cxn modelId="{364FAF2E-4A9C-4CDD-B3BC-2B9181038E35}" type="presParOf" srcId="{1E32ABDA-E2AB-44E6-8EF5-F43A92569185}" destId="{13DED2E4-9BEA-465F-BB6C-77F0B488882B}" srcOrd="0" destOrd="0" presId="urn:microsoft.com/office/officeart/2005/8/layout/hierarchy1"/>
    <dgm:cxn modelId="{B914DF9A-0978-4B07-91A8-25E44808313C}" type="presParOf" srcId="{13DED2E4-9BEA-465F-BB6C-77F0B488882B}" destId="{81B4AEAF-CC46-4A80-9763-B64A31F8E8B4}" srcOrd="0" destOrd="0" presId="urn:microsoft.com/office/officeart/2005/8/layout/hierarchy1"/>
    <dgm:cxn modelId="{0D227859-B8C4-4150-830C-77E25DDCEA60}" type="presParOf" srcId="{81B4AEAF-CC46-4A80-9763-B64A31F8E8B4}" destId="{111C2E3F-5A8D-4E69-8273-5CCEF85C9FBB}" srcOrd="0" destOrd="0" presId="urn:microsoft.com/office/officeart/2005/8/layout/hierarchy1"/>
    <dgm:cxn modelId="{C3DC32E6-FCE5-465B-9CC4-6B88D8071DD0}" type="presParOf" srcId="{81B4AEAF-CC46-4A80-9763-B64A31F8E8B4}" destId="{961BBF1A-7D5B-4D82-B451-F7E223AD67BF}" srcOrd="1" destOrd="0" presId="urn:microsoft.com/office/officeart/2005/8/layout/hierarchy1"/>
    <dgm:cxn modelId="{181F363E-0BAB-4245-96F3-65F63A91A710}" type="presParOf" srcId="{13DED2E4-9BEA-465F-BB6C-77F0B488882B}" destId="{8AAD2CF0-4FD7-4059-99E1-A102E0CFD687}" srcOrd="1" destOrd="0" presId="urn:microsoft.com/office/officeart/2005/8/layout/hierarchy1"/>
    <dgm:cxn modelId="{9AB38D18-5E66-4E18-8247-501071CAFFC2}" type="presParOf" srcId="{8AAD2CF0-4FD7-4059-99E1-A102E0CFD687}" destId="{B6D02F21-F931-4C88-B60E-77678902FE9D}" srcOrd="0" destOrd="0" presId="urn:microsoft.com/office/officeart/2005/8/layout/hierarchy1"/>
    <dgm:cxn modelId="{16E1824F-F20F-44CC-91B7-824C268FC6FA}" type="presParOf" srcId="{8AAD2CF0-4FD7-4059-99E1-A102E0CFD687}" destId="{B98252B0-C0EB-4674-8CC6-368089202C21}" srcOrd="1" destOrd="0" presId="urn:microsoft.com/office/officeart/2005/8/layout/hierarchy1"/>
    <dgm:cxn modelId="{AAB49721-0DC3-48DD-90A7-6028BFC98CB5}" type="presParOf" srcId="{B98252B0-C0EB-4674-8CC6-368089202C21}" destId="{E0046A01-B2F6-4EC9-8242-7C7095A8DE87}" srcOrd="0" destOrd="0" presId="urn:microsoft.com/office/officeart/2005/8/layout/hierarchy1"/>
    <dgm:cxn modelId="{0B5A6124-C147-4497-93CE-2786D24855A0}" type="presParOf" srcId="{E0046A01-B2F6-4EC9-8242-7C7095A8DE87}" destId="{425B8F3F-A220-492F-89B9-2ACDD24B47AA}" srcOrd="0" destOrd="0" presId="urn:microsoft.com/office/officeart/2005/8/layout/hierarchy1"/>
    <dgm:cxn modelId="{52AC6B62-6594-4036-9622-5CFE282E3615}" type="presParOf" srcId="{E0046A01-B2F6-4EC9-8242-7C7095A8DE87}" destId="{B3441F0B-358A-4BB3-A603-2F0973721203}" srcOrd="1" destOrd="0" presId="urn:microsoft.com/office/officeart/2005/8/layout/hierarchy1"/>
    <dgm:cxn modelId="{F1F8BB77-AEF8-4D53-A186-C555454FD495}" type="presParOf" srcId="{B98252B0-C0EB-4674-8CC6-368089202C21}" destId="{7D025ADB-96C8-48E7-A4D5-FB2BD0CE8BE6}" srcOrd="1" destOrd="0" presId="urn:microsoft.com/office/officeart/2005/8/layout/hierarchy1"/>
    <dgm:cxn modelId="{0C3EECFA-7B68-4F3D-8F5D-F1E5CEFB43AA}" type="presParOf" srcId="{7D025ADB-96C8-48E7-A4D5-FB2BD0CE8BE6}" destId="{5F442821-CAA0-415F-9FCB-36F03B5B05BC}" srcOrd="0" destOrd="0" presId="urn:microsoft.com/office/officeart/2005/8/layout/hierarchy1"/>
    <dgm:cxn modelId="{1A9573E3-38D5-4F62-8237-20296BE406EF}" type="presParOf" srcId="{7D025ADB-96C8-48E7-A4D5-FB2BD0CE8BE6}" destId="{D6914095-25B4-402D-AF91-6E48882756A8}" srcOrd="1" destOrd="0" presId="urn:microsoft.com/office/officeart/2005/8/layout/hierarchy1"/>
    <dgm:cxn modelId="{58A6DE07-ED0D-43FD-9F00-CF271958A0B8}" type="presParOf" srcId="{D6914095-25B4-402D-AF91-6E48882756A8}" destId="{9D3C6165-4304-4485-91FD-5582B3B18978}" srcOrd="0" destOrd="0" presId="urn:microsoft.com/office/officeart/2005/8/layout/hierarchy1"/>
    <dgm:cxn modelId="{B7B03CD4-5973-4B1F-A991-D22E23B30AF3}" type="presParOf" srcId="{9D3C6165-4304-4485-91FD-5582B3B18978}" destId="{78008EBF-90C9-42E4-AECE-A695EEF3EB55}" srcOrd="0" destOrd="0" presId="urn:microsoft.com/office/officeart/2005/8/layout/hierarchy1"/>
    <dgm:cxn modelId="{6997A31F-03C3-4071-86E5-D8191C99C988}" type="presParOf" srcId="{9D3C6165-4304-4485-91FD-5582B3B18978}" destId="{160B6576-6B6B-475F-B096-2501D2C24D1C}" srcOrd="1" destOrd="0" presId="urn:microsoft.com/office/officeart/2005/8/layout/hierarchy1"/>
    <dgm:cxn modelId="{8A1185DA-070E-4F9D-9D15-C297A7A6573A}" type="presParOf" srcId="{D6914095-25B4-402D-AF91-6E48882756A8}" destId="{0DA9BEDE-6D98-49FF-A7D0-8ADEB92CF127}" srcOrd="1" destOrd="0" presId="urn:microsoft.com/office/officeart/2005/8/layout/hierarchy1"/>
    <dgm:cxn modelId="{3E39E764-3E05-4171-9165-8A87C75FA0A9}" type="presParOf" srcId="{7D025ADB-96C8-48E7-A4D5-FB2BD0CE8BE6}" destId="{DC8D0BAA-C86D-42B1-A833-B2FB997182A1}" srcOrd="2" destOrd="0" presId="urn:microsoft.com/office/officeart/2005/8/layout/hierarchy1"/>
    <dgm:cxn modelId="{5BC4308D-743B-4B5C-8F23-9F5E99C38056}" type="presParOf" srcId="{7D025ADB-96C8-48E7-A4D5-FB2BD0CE8BE6}" destId="{39B6930C-3A38-4215-A4E0-AB099B959C7C}" srcOrd="3" destOrd="0" presId="urn:microsoft.com/office/officeart/2005/8/layout/hierarchy1"/>
    <dgm:cxn modelId="{2399630E-F137-4B98-B70E-7A9350194572}" type="presParOf" srcId="{39B6930C-3A38-4215-A4E0-AB099B959C7C}" destId="{661BFF83-1E6C-41A8-9EA1-1C79984BCFCC}" srcOrd="0" destOrd="0" presId="urn:microsoft.com/office/officeart/2005/8/layout/hierarchy1"/>
    <dgm:cxn modelId="{DF0E2CA6-8292-4C89-AE54-B1F3B5A2B365}" type="presParOf" srcId="{661BFF83-1E6C-41A8-9EA1-1C79984BCFCC}" destId="{2AD9981B-D0B8-49BB-8A73-540122A71653}" srcOrd="0" destOrd="0" presId="urn:microsoft.com/office/officeart/2005/8/layout/hierarchy1"/>
    <dgm:cxn modelId="{772805FD-D6BE-4E90-8A6E-2FFB0D4F11F0}" type="presParOf" srcId="{661BFF83-1E6C-41A8-9EA1-1C79984BCFCC}" destId="{8935D6F4-682A-4D86-8E76-D521B46633BC}" srcOrd="1" destOrd="0" presId="urn:microsoft.com/office/officeart/2005/8/layout/hierarchy1"/>
    <dgm:cxn modelId="{8B4D741B-B105-4C60-97A3-F316947C29DB}" type="presParOf" srcId="{39B6930C-3A38-4215-A4E0-AB099B959C7C}" destId="{E57A17F1-A2F6-4A0E-BF39-694FEF2F0F47}" srcOrd="1" destOrd="0" presId="urn:microsoft.com/office/officeart/2005/8/layout/hierarchy1"/>
    <dgm:cxn modelId="{F4D73218-CB91-4B50-AA58-CE9FA629BABF}" type="presParOf" srcId="{E57A17F1-A2F6-4A0E-BF39-694FEF2F0F47}" destId="{16F799E4-8E64-4AAF-857E-D272BFEBB69C}" srcOrd="0" destOrd="0" presId="urn:microsoft.com/office/officeart/2005/8/layout/hierarchy1"/>
    <dgm:cxn modelId="{DD14D440-BF77-427D-94BD-68C112AE524D}" type="presParOf" srcId="{E57A17F1-A2F6-4A0E-BF39-694FEF2F0F47}" destId="{29FABC12-B824-4A94-A98A-C4084DF11B19}" srcOrd="1" destOrd="0" presId="urn:microsoft.com/office/officeart/2005/8/layout/hierarchy1"/>
    <dgm:cxn modelId="{81A61FA0-849B-4F70-ACC2-8BB110EED836}" type="presParOf" srcId="{29FABC12-B824-4A94-A98A-C4084DF11B19}" destId="{FC80FAFA-608C-4BA9-B050-74AD3FBC409E}" srcOrd="0" destOrd="0" presId="urn:microsoft.com/office/officeart/2005/8/layout/hierarchy1"/>
    <dgm:cxn modelId="{5E127F10-7381-4C52-A862-3C88C5F202B7}" type="presParOf" srcId="{FC80FAFA-608C-4BA9-B050-74AD3FBC409E}" destId="{31AE90DF-2340-4025-B73B-4CD19666C97F}" srcOrd="0" destOrd="0" presId="urn:microsoft.com/office/officeart/2005/8/layout/hierarchy1"/>
    <dgm:cxn modelId="{640AC77B-73FF-4D02-BF8A-F362389D869D}" type="presParOf" srcId="{FC80FAFA-608C-4BA9-B050-74AD3FBC409E}" destId="{429EFE99-58B0-424F-803B-9F57CBEC0BBA}" srcOrd="1" destOrd="0" presId="urn:microsoft.com/office/officeart/2005/8/layout/hierarchy1"/>
    <dgm:cxn modelId="{8CB72A8B-C89A-458F-BE1D-E7CE78B38F39}" type="presParOf" srcId="{29FABC12-B824-4A94-A98A-C4084DF11B19}" destId="{B53481FC-C49D-4223-92B6-8E46D503D128}" srcOrd="1" destOrd="0" presId="urn:microsoft.com/office/officeart/2005/8/layout/hierarchy1"/>
    <dgm:cxn modelId="{354E79DE-3EFC-44CA-B2DE-65432362C57C}" type="presParOf" srcId="{8AAD2CF0-4FD7-4059-99E1-A102E0CFD687}" destId="{9E548A81-5258-4F0D-A4A9-C10BCB19ABBA}" srcOrd="2" destOrd="0" presId="urn:microsoft.com/office/officeart/2005/8/layout/hierarchy1"/>
    <dgm:cxn modelId="{E6A15E2C-9595-4875-A3BE-797A311DE8F0}" type="presParOf" srcId="{8AAD2CF0-4FD7-4059-99E1-A102E0CFD687}" destId="{FFB3AA96-8E3C-4354-AB2B-F05286F267B5}" srcOrd="3" destOrd="0" presId="urn:microsoft.com/office/officeart/2005/8/layout/hierarchy1"/>
    <dgm:cxn modelId="{12F77776-0A78-43BA-A434-6632B851A0C5}" type="presParOf" srcId="{FFB3AA96-8E3C-4354-AB2B-F05286F267B5}" destId="{649C1E2E-84AF-47C1-BA5C-64B2E4E9F2B1}" srcOrd="0" destOrd="0" presId="urn:microsoft.com/office/officeart/2005/8/layout/hierarchy1"/>
    <dgm:cxn modelId="{3727E568-7292-4860-8ACC-E3E4032D6D1D}" type="presParOf" srcId="{649C1E2E-84AF-47C1-BA5C-64B2E4E9F2B1}" destId="{61C1B076-121F-4F67-8032-3E10E73EA249}" srcOrd="0" destOrd="0" presId="urn:microsoft.com/office/officeart/2005/8/layout/hierarchy1"/>
    <dgm:cxn modelId="{BE9CCF2A-43BC-49A8-9D82-16921907D6E5}" type="presParOf" srcId="{649C1E2E-84AF-47C1-BA5C-64B2E4E9F2B1}" destId="{33C0833B-F10A-4B9E-AD1B-64FBCAD05B34}" srcOrd="1" destOrd="0" presId="urn:microsoft.com/office/officeart/2005/8/layout/hierarchy1"/>
    <dgm:cxn modelId="{4DCF5915-7485-4229-B445-4E350B3C6D9B}" type="presParOf" srcId="{FFB3AA96-8E3C-4354-AB2B-F05286F267B5}" destId="{ED934FC5-C9B6-4ECE-874A-0D561C3D9684}" srcOrd="1" destOrd="0" presId="urn:microsoft.com/office/officeart/2005/8/layout/hierarchy1"/>
    <dgm:cxn modelId="{174AC567-98B0-4859-9B33-705657F87A59}" type="presParOf" srcId="{ED934FC5-C9B6-4ECE-874A-0D561C3D9684}" destId="{BE4953AE-3AB1-45FE-B3EA-7F8A0F9685A8}" srcOrd="0" destOrd="0" presId="urn:microsoft.com/office/officeart/2005/8/layout/hierarchy1"/>
    <dgm:cxn modelId="{370B348A-FF8E-4E15-8FB2-A6AA5A1F6160}" type="presParOf" srcId="{ED934FC5-C9B6-4ECE-874A-0D561C3D9684}" destId="{4EE57718-FEEB-4A70-8C68-C0E6F394B11A}" srcOrd="1" destOrd="0" presId="urn:microsoft.com/office/officeart/2005/8/layout/hierarchy1"/>
    <dgm:cxn modelId="{1431745A-0677-4408-8114-F9D4936E29D0}" type="presParOf" srcId="{4EE57718-FEEB-4A70-8C68-C0E6F394B11A}" destId="{E15C6156-A662-4E9B-BA3D-B3300351B880}" srcOrd="0" destOrd="0" presId="urn:microsoft.com/office/officeart/2005/8/layout/hierarchy1"/>
    <dgm:cxn modelId="{6ADBAA8C-A7A9-4952-9EAE-990036F499E3}" type="presParOf" srcId="{E15C6156-A662-4E9B-BA3D-B3300351B880}" destId="{7AEB37D9-734C-4A16-853D-F781E04EBFB1}" srcOrd="0" destOrd="0" presId="urn:microsoft.com/office/officeart/2005/8/layout/hierarchy1"/>
    <dgm:cxn modelId="{7847CB2C-7CD6-4ED9-9F81-BF66B60BBFFB}" type="presParOf" srcId="{E15C6156-A662-4E9B-BA3D-B3300351B880}" destId="{E503C5ED-26E6-4CBC-B67D-1339B31A4916}" srcOrd="1" destOrd="0" presId="urn:microsoft.com/office/officeart/2005/8/layout/hierarchy1"/>
    <dgm:cxn modelId="{7B9EA7F4-1060-4681-A856-40B1D5A0EC9D}" type="presParOf" srcId="{4EE57718-FEEB-4A70-8C68-C0E6F394B11A}" destId="{BC885BBD-F9B9-47BB-BBB9-3A4984DA96A3}" srcOrd="1" destOrd="0" presId="urn:microsoft.com/office/officeart/2005/8/layout/hierarchy1"/>
    <dgm:cxn modelId="{54BB59C6-17DE-462F-A3A1-6B250DF70DF6}" type="presParOf" srcId="{ED934FC5-C9B6-4ECE-874A-0D561C3D9684}" destId="{4574F16C-4242-4564-B790-02F3693E02AF}" srcOrd="2" destOrd="0" presId="urn:microsoft.com/office/officeart/2005/8/layout/hierarchy1"/>
    <dgm:cxn modelId="{C53512A9-55F5-48F0-909D-913D695C9828}" type="presParOf" srcId="{ED934FC5-C9B6-4ECE-874A-0D561C3D9684}" destId="{659C4F99-35F4-4B41-B270-C93D09026235}" srcOrd="3" destOrd="0" presId="urn:microsoft.com/office/officeart/2005/8/layout/hierarchy1"/>
    <dgm:cxn modelId="{E0B019A8-4FCE-4C8B-884F-59272AB10C20}" type="presParOf" srcId="{659C4F99-35F4-4B41-B270-C93D09026235}" destId="{FD920FCB-DC3A-414E-9F7B-85B025682506}" srcOrd="0" destOrd="0" presId="urn:microsoft.com/office/officeart/2005/8/layout/hierarchy1"/>
    <dgm:cxn modelId="{FFEA48E6-700E-467A-8CAA-22844E64DA3C}" type="presParOf" srcId="{FD920FCB-DC3A-414E-9F7B-85B025682506}" destId="{12F49F1C-CD8D-4400-8B15-4D9AE8FBE19C}" srcOrd="0" destOrd="0" presId="urn:microsoft.com/office/officeart/2005/8/layout/hierarchy1"/>
    <dgm:cxn modelId="{B63622C2-8CFF-4945-8CC0-2B34430196EC}" type="presParOf" srcId="{FD920FCB-DC3A-414E-9F7B-85B025682506}" destId="{2280A47B-451F-4579-803D-6CDF8B3C187C}" srcOrd="1" destOrd="0" presId="urn:microsoft.com/office/officeart/2005/8/layout/hierarchy1"/>
    <dgm:cxn modelId="{EAD58C70-4BC7-4173-A4C8-EA4E957F4C9C}" type="presParOf" srcId="{659C4F99-35F4-4B41-B270-C93D09026235}" destId="{B6E24D06-19E3-409D-BE6C-A752587CE45C}" srcOrd="1" destOrd="0" presId="urn:microsoft.com/office/officeart/2005/8/layout/hierarchy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C718D2-9032-4BA1-9B05-16A10F0E52AB}" type="doc">
      <dgm:prSet loTypeId="urn:microsoft.com/office/officeart/2005/8/layout/hierarchy1" loCatId="hierarchy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41AC35E-FDB9-4A3F-B314-0AE19D0ECAE9}">
      <dgm:prSet phldrT="[Текст]" custT="1"/>
      <dgm:spPr/>
      <dgm:t>
        <a:bodyPr/>
        <a:lstStyle/>
        <a:p>
          <a:pPr algn="ctr"/>
          <a:r>
            <a:rPr lang="ru-RU" sz="1300" b="1" dirty="0" smtClean="0">
              <a:latin typeface="Times New Roman" pitchFamily="18" charset="0"/>
              <a:cs typeface="Times New Roman" pitchFamily="18" charset="0"/>
            </a:rPr>
            <a:t>Четырехугольник</a:t>
          </a:r>
        </a:p>
      </dgm:t>
    </dgm:pt>
    <dgm:pt modelId="{07F24746-7012-4044-814C-D39D37480197}" type="parTrans" cxnId="{7E574ECB-C95C-434A-A15C-B6166DB870A8}">
      <dgm:prSet/>
      <dgm:spPr/>
      <dgm:t>
        <a:bodyPr/>
        <a:lstStyle/>
        <a:p>
          <a:pPr algn="ctr"/>
          <a:endParaRPr lang="ru-RU"/>
        </a:p>
      </dgm:t>
    </dgm:pt>
    <dgm:pt modelId="{B920071E-9328-497C-8955-BDCB239F925A}" type="sibTrans" cxnId="{7E574ECB-C95C-434A-A15C-B6166DB870A8}">
      <dgm:prSet/>
      <dgm:spPr/>
      <dgm:t>
        <a:bodyPr/>
        <a:lstStyle/>
        <a:p>
          <a:pPr algn="ctr"/>
          <a:endParaRPr lang="ru-RU"/>
        </a:p>
      </dgm:t>
    </dgm:pt>
    <dgm:pt modelId="{4B65F605-9C98-4F81-8BF9-E3B61BEF32AF}">
      <dgm:prSet phldrT="[Текст]" custT="1"/>
      <dgm:spPr/>
      <dgm:t>
        <a:bodyPr/>
        <a:lstStyle/>
        <a:p>
          <a:pPr algn="ctr"/>
          <a:r>
            <a:rPr lang="ru-RU" sz="1300" b="1" dirty="0" smtClean="0">
              <a:latin typeface="Times New Roman" pitchFamily="18" charset="0"/>
              <a:cs typeface="Times New Roman" pitchFamily="18" charset="0"/>
            </a:rPr>
            <a:t>Параллелограмм</a:t>
          </a:r>
        </a:p>
      </dgm:t>
    </dgm:pt>
    <dgm:pt modelId="{177B00CC-CE3A-4C97-ABD3-98C3BCE40223}" type="parTrans" cxnId="{B7D0E06C-A04A-4926-8BE6-A4788B9E3D25}">
      <dgm:prSet/>
      <dgm:spPr/>
      <dgm:t>
        <a:bodyPr/>
        <a:lstStyle/>
        <a:p>
          <a:pPr algn="ctr"/>
          <a:endParaRPr lang="ru-RU"/>
        </a:p>
      </dgm:t>
    </dgm:pt>
    <dgm:pt modelId="{63581D8B-720E-404B-8FB0-76A36363657A}" type="sibTrans" cxnId="{B7D0E06C-A04A-4926-8BE6-A4788B9E3D25}">
      <dgm:prSet/>
      <dgm:spPr/>
      <dgm:t>
        <a:bodyPr/>
        <a:lstStyle/>
        <a:p>
          <a:pPr algn="ctr"/>
          <a:endParaRPr lang="ru-RU"/>
        </a:p>
      </dgm:t>
    </dgm:pt>
    <dgm:pt modelId="{86A191C8-CBE4-4A40-9407-D4FA94E1D4C7}">
      <dgm:prSet phldrT="[Текст]" custT="1"/>
      <dgm:spPr/>
      <dgm:t>
        <a:bodyPr/>
        <a:lstStyle/>
        <a:p>
          <a:pPr algn="ctr"/>
          <a:r>
            <a:rPr lang="ru-RU" sz="1300" b="1" dirty="0" smtClean="0">
              <a:latin typeface="Times New Roman" pitchFamily="18" charset="0"/>
              <a:cs typeface="Times New Roman" pitchFamily="18" charset="0"/>
            </a:rPr>
            <a:t>Прямоугольник</a:t>
          </a:r>
        </a:p>
      </dgm:t>
    </dgm:pt>
    <dgm:pt modelId="{C7CBA946-6364-471E-BEFA-E4BB15F060CD}" type="parTrans" cxnId="{18E52D84-8624-4D15-80A8-5F3F7DB4BDD4}">
      <dgm:prSet/>
      <dgm:spPr/>
      <dgm:t>
        <a:bodyPr/>
        <a:lstStyle/>
        <a:p>
          <a:pPr algn="ctr"/>
          <a:endParaRPr lang="ru-RU"/>
        </a:p>
      </dgm:t>
    </dgm:pt>
    <dgm:pt modelId="{C4BD1D9B-608A-4A35-80D9-46469CA97BB3}" type="sibTrans" cxnId="{18E52D84-8624-4D15-80A8-5F3F7DB4BDD4}">
      <dgm:prSet/>
      <dgm:spPr/>
      <dgm:t>
        <a:bodyPr/>
        <a:lstStyle/>
        <a:p>
          <a:pPr algn="ctr"/>
          <a:endParaRPr lang="ru-RU"/>
        </a:p>
      </dgm:t>
    </dgm:pt>
    <dgm:pt modelId="{B43BB6AD-62A8-40B8-A5E0-78E8CFA9F861}">
      <dgm:prSet phldrT="[Текст]" custT="1"/>
      <dgm:spPr/>
      <dgm:t>
        <a:bodyPr/>
        <a:lstStyle/>
        <a:p>
          <a:pPr algn="ctr"/>
          <a:r>
            <a:rPr lang="ru-RU" sz="1300" b="1" dirty="0" smtClean="0">
              <a:latin typeface="Times New Roman" pitchFamily="18" charset="0"/>
              <a:cs typeface="Times New Roman" pitchFamily="18" charset="0"/>
            </a:rPr>
            <a:t>Равнобедренная</a:t>
          </a:r>
        </a:p>
      </dgm:t>
    </dgm:pt>
    <dgm:pt modelId="{BBA340F0-4CB2-4DAD-91A4-65EB8E61B379}" type="parTrans" cxnId="{2EBD1AF9-275A-4D1E-B326-62A48AA9B484}">
      <dgm:prSet/>
      <dgm:spPr/>
      <dgm:t>
        <a:bodyPr/>
        <a:lstStyle/>
        <a:p>
          <a:pPr algn="ctr"/>
          <a:endParaRPr lang="ru-RU"/>
        </a:p>
      </dgm:t>
    </dgm:pt>
    <dgm:pt modelId="{1B759DEB-140F-4706-943F-344D8B26949D}" type="sibTrans" cxnId="{2EBD1AF9-275A-4D1E-B326-62A48AA9B484}">
      <dgm:prSet/>
      <dgm:spPr/>
      <dgm:t>
        <a:bodyPr/>
        <a:lstStyle/>
        <a:p>
          <a:pPr algn="ctr"/>
          <a:endParaRPr lang="ru-RU"/>
        </a:p>
      </dgm:t>
    </dgm:pt>
    <dgm:pt modelId="{EF4B085A-1F63-4235-8B8A-BCBE5EFF4C85}">
      <dgm:prSet custT="1"/>
      <dgm:spPr/>
      <dgm:t>
        <a:bodyPr/>
        <a:lstStyle/>
        <a:p>
          <a:pPr algn="ctr"/>
          <a:r>
            <a:rPr lang="ru-RU" sz="1300" b="1" dirty="0" smtClean="0">
              <a:latin typeface="Times New Roman" pitchFamily="18" charset="0"/>
              <a:cs typeface="Times New Roman" pitchFamily="18" charset="0"/>
            </a:rPr>
            <a:t>Прямоугольная</a:t>
          </a:r>
        </a:p>
      </dgm:t>
    </dgm:pt>
    <dgm:pt modelId="{D3260E9B-DDF1-4BCC-961A-FA2DCA4F433C}" type="parTrans" cxnId="{0E4D2751-BC76-4AE5-AF74-B1627C4571A0}">
      <dgm:prSet/>
      <dgm:spPr/>
      <dgm:t>
        <a:bodyPr/>
        <a:lstStyle/>
        <a:p>
          <a:pPr algn="ctr"/>
          <a:endParaRPr lang="ru-RU"/>
        </a:p>
      </dgm:t>
    </dgm:pt>
    <dgm:pt modelId="{9D667207-BB84-4C1A-9485-30F6CDCCEB35}" type="sibTrans" cxnId="{0E4D2751-BC76-4AE5-AF74-B1627C4571A0}">
      <dgm:prSet/>
      <dgm:spPr/>
      <dgm:t>
        <a:bodyPr/>
        <a:lstStyle/>
        <a:p>
          <a:pPr algn="ctr"/>
          <a:endParaRPr lang="ru-RU"/>
        </a:p>
      </dgm:t>
    </dgm:pt>
    <dgm:pt modelId="{22034FDE-94D7-4AA5-9C50-96D764A6E815}">
      <dgm:prSet phldrT="[Текст]" custT="1"/>
      <dgm:spPr/>
      <dgm:t>
        <a:bodyPr/>
        <a:lstStyle/>
        <a:p>
          <a:pPr algn="ctr"/>
          <a:r>
            <a:rPr lang="ru-RU" sz="1300" b="1" dirty="0" smtClean="0">
              <a:latin typeface="Times New Roman" pitchFamily="18" charset="0"/>
              <a:cs typeface="Times New Roman" pitchFamily="18" charset="0"/>
            </a:rPr>
            <a:t>Трапеция</a:t>
          </a:r>
        </a:p>
      </dgm:t>
    </dgm:pt>
    <dgm:pt modelId="{5D680B20-4B6D-4964-A33C-197179D2C0B9}" type="sibTrans" cxnId="{D21FC475-D6CD-4EA1-BFE7-0FC2E7528DB9}">
      <dgm:prSet/>
      <dgm:spPr/>
      <dgm:t>
        <a:bodyPr/>
        <a:lstStyle/>
        <a:p>
          <a:pPr algn="ctr"/>
          <a:endParaRPr lang="ru-RU"/>
        </a:p>
      </dgm:t>
    </dgm:pt>
    <dgm:pt modelId="{D89085EF-677F-4658-87D3-F9C07FC5FA1E}" type="parTrans" cxnId="{D21FC475-D6CD-4EA1-BFE7-0FC2E7528DB9}">
      <dgm:prSet/>
      <dgm:spPr/>
      <dgm:t>
        <a:bodyPr/>
        <a:lstStyle/>
        <a:p>
          <a:pPr algn="ctr"/>
          <a:endParaRPr lang="ru-RU"/>
        </a:p>
      </dgm:t>
    </dgm:pt>
    <dgm:pt modelId="{62A9221E-DF78-4F80-B09B-D76DDE4F812D}">
      <dgm:prSet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300" b="1" dirty="0" smtClean="0">
              <a:latin typeface="Times New Roman" pitchFamily="18" charset="0"/>
              <a:cs typeface="Times New Roman" pitchFamily="18" charset="0"/>
            </a:rPr>
            <a:t>Ромб</a:t>
          </a:r>
          <a:endParaRPr lang="ru-RU" sz="1300" dirty="0" smtClean="0"/>
        </a:p>
      </dgm:t>
    </dgm:pt>
    <dgm:pt modelId="{F61E307E-4D47-4C32-8052-0586E1B1814E}" type="sibTrans" cxnId="{F4B690AA-F7BA-4831-AF87-FD3B08012E95}">
      <dgm:prSet/>
      <dgm:spPr/>
      <dgm:t>
        <a:bodyPr/>
        <a:lstStyle/>
        <a:p>
          <a:pPr algn="ctr"/>
          <a:endParaRPr lang="ru-RU"/>
        </a:p>
      </dgm:t>
    </dgm:pt>
    <dgm:pt modelId="{0E740746-36F0-450E-A4A5-468140D87236}" type="parTrans" cxnId="{F4B690AA-F7BA-4831-AF87-FD3B08012E95}">
      <dgm:prSet/>
      <dgm:spPr/>
      <dgm:t>
        <a:bodyPr/>
        <a:lstStyle/>
        <a:p>
          <a:pPr algn="ctr"/>
          <a:endParaRPr lang="ru-RU"/>
        </a:p>
      </dgm:t>
    </dgm:pt>
    <dgm:pt modelId="{A34DDA08-880C-427C-A229-1B3BC48F71C3}">
      <dgm:prSet custT="1"/>
      <dgm:spPr/>
      <dgm:t>
        <a:bodyPr/>
        <a:lstStyle/>
        <a:p>
          <a:pPr algn="ctr"/>
          <a:r>
            <a:rPr lang="ru-RU" sz="1300" b="1" dirty="0" smtClean="0">
              <a:latin typeface="Times New Roman" pitchFamily="18" charset="0"/>
              <a:cs typeface="Times New Roman" pitchFamily="18" charset="0"/>
            </a:rPr>
            <a:t>Квадрат</a:t>
          </a:r>
        </a:p>
      </dgm:t>
    </dgm:pt>
    <dgm:pt modelId="{025653F1-63E4-4B33-B5D4-CCFAF8C811D0}" type="parTrans" cxnId="{225474E9-DB04-4C27-9AD7-429B3C13F2B2}">
      <dgm:prSet/>
      <dgm:spPr/>
      <dgm:t>
        <a:bodyPr/>
        <a:lstStyle/>
        <a:p>
          <a:pPr algn="ctr"/>
          <a:endParaRPr lang="ru-RU"/>
        </a:p>
      </dgm:t>
    </dgm:pt>
    <dgm:pt modelId="{0D099A1D-66F9-4BAF-8975-4415C52C2BCC}" type="sibTrans" cxnId="{225474E9-DB04-4C27-9AD7-429B3C13F2B2}">
      <dgm:prSet/>
      <dgm:spPr/>
      <dgm:t>
        <a:bodyPr/>
        <a:lstStyle/>
        <a:p>
          <a:pPr algn="ctr"/>
          <a:endParaRPr lang="ru-RU"/>
        </a:p>
      </dgm:t>
    </dgm:pt>
    <dgm:pt modelId="{1E32ABDA-E2AB-44E6-8EF5-F43A92569185}" type="pres">
      <dgm:prSet presAssocID="{22C718D2-9032-4BA1-9B05-16A10F0E52A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3DED2E4-9BEA-465F-BB6C-77F0B488882B}" type="pres">
      <dgm:prSet presAssocID="{641AC35E-FDB9-4A3F-B314-0AE19D0ECAE9}" presName="hierRoot1" presStyleCnt="0"/>
      <dgm:spPr/>
      <dgm:t>
        <a:bodyPr/>
        <a:lstStyle/>
        <a:p>
          <a:endParaRPr lang="ru-RU"/>
        </a:p>
      </dgm:t>
    </dgm:pt>
    <dgm:pt modelId="{81B4AEAF-CC46-4A80-9763-B64A31F8E8B4}" type="pres">
      <dgm:prSet presAssocID="{641AC35E-FDB9-4A3F-B314-0AE19D0ECAE9}" presName="composite" presStyleCnt="0"/>
      <dgm:spPr/>
      <dgm:t>
        <a:bodyPr/>
        <a:lstStyle/>
        <a:p>
          <a:endParaRPr lang="ru-RU"/>
        </a:p>
      </dgm:t>
    </dgm:pt>
    <dgm:pt modelId="{111C2E3F-5A8D-4E69-8273-5CCEF85C9FBB}" type="pres">
      <dgm:prSet presAssocID="{641AC35E-FDB9-4A3F-B314-0AE19D0ECAE9}" presName="background" presStyleLbl="node0" presStyleIdx="0" presStyleCnt="1"/>
      <dgm:spPr/>
      <dgm:t>
        <a:bodyPr/>
        <a:lstStyle/>
        <a:p>
          <a:endParaRPr lang="ru-RU"/>
        </a:p>
      </dgm:t>
    </dgm:pt>
    <dgm:pt modelId="{961BBF1A-7D5B-4D82-B451-F7E223AD67BF}" type="pres">
      <dgm:prSet presAssocID="{641AC35E-FDB9-4A3F-B314-0AE19D0ECAE9}" presName="text" presStyleLbl="fgAcc0" presStyleIdx="0" presStyleCnt="1" custScaleX="1101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AAD2CF0-4FD7-4059-99E1-A102E0CFD687}" type="pres">
      <dgm:prSet presAssocID="{641AC35E-FDB9-4A3F-B314-0AE19D0ECAE9}" presName="hierChild2" presStyleCnt="0"/>
      <dgm:spPr/>
      <dgm:t>
        <a:bodyPr/>
        <a:lstStyle/>
        <a:p>
          <a:endParaRPr lang="ru-RU"/>
        </a:p>
      </dgm:t>
    </dgm:pt>
    <dgm:pt modelId="{B6D02F21-F931-4C88-B60E-77678902FE9D}" type="pres">
      <dgm:prSet presAssocID="{177B00CC-CE3A-4C97-ABD3-98C3BCE40223}" presName="Name10" presStyleLbl="parChTrans1D2" presStyleIdx="0" presStyleCnt="2"/>
      <dgm:spPr/>
      <dgm:t>
        <a:bodyPr/>
        <a:lstStyle/>
        <a:p>
          <a:endParaRPr lang="ru-RU"/>
        </a:p>
      </dgm:t>
    </dgm:pt>
    <dgm:pt modelId="{B98252B0-C0EB-4674-8CC6-368089202C21}" type="pres">
      <dgm:prSet presAssocID="{4B65F605-9C98-4F81-8BF9-E3B61BEF32AF}" presName="hierRoot2" presStyleCnt="0"/>
      <dgm:spPr/>
      <dgm:t>
        <a:bodyPr/>
        <a:lstStyle/>
        <a:p>
          <a:endParaRPr lang="ru-RU"/>
        </a:p>
      </dgm:t>
    </dgm:pt>
    <dgm:pt modelId="{E0046A01-B2F6-4EC9-8242-7C7095A8DE87}" type="pres">
      <dgm:prSet presAssocID="{4B65F605-9C98-4F81-8BF9-E3B61BEF32AF}" presName="composite2" presStyleCnt="0"/>
      <dgm:spPr/>
      <dgm:t>
        <a:bodyPr/>
        <a:lstStyle/>
        <a:p>
          <a:endParaRPr lang="ru-RU"/>
        </a:p>
      </dgm:t>
    </dgm:pt>
    <dgm:pt modelId="{425B8F3F-A220-492F-89B9-2ACDD24B47AA}" type="pres">
      <dgm:prSet presAssocID="{4B65F605-9C98-4F81-8BF9-E3B61BEF32AF}" presName="background2" presStyleLbl="node2" presStyleIdx="0" presStyleCnt="2"/>
      <dgm:spPr/>
      <dgm:t>
        <a:bodyPr/>
        <a:lstStyle/>
        <a:p>
          <a:endParaRPr lang="ru-RU"/>
        </a:p>
      </dgm:t>
    </dgm:pt>
    <dgm:pt modelId="{B3441F0B-358A-4BB3-A603-2F0973721203}" type="pres">
      <dgm:prSet presAssocID="{4B65F605-9C98-4F81-8BF9-E3B61BEF32AF}" presName="text2" presStyleLbl="fgAcc2" presStyleIdx="0" presStyleCnt="2" custScaleX="112184" custLinFactNeighborX="-5116" custLinFactNeighborY="45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D025ADB-96C8-48E7-A4D5-FB2BD0CE8BE6}" type="pres">
      <dgm:prSet presAssocID="{4B65F605-9C98-4F81-8BF9-E3B61BEF32AF}" presName="hierChild3" presStyleCnt="0"/>
      <dgm:spPr/>
      <dgm:t>
        <a:bodyPr/>
        <a:lstStyle/>
        <a:p>
          <a:endParaRPr lang="ru-RU"/>
        </a:p>
      </dgm:t>
    </dgm:pt>
    <dgm:pt modelId="{5F442821-CAA0-415F-9FCB-36F03B5B05BC}" type="pres">
      <dgm:prSet presAssocID="{C7CBA946-6364-471E-BEFA-E4BB15F060CD}" presName="Name17" presStyleLbl="parChTrans1D3" presStyleIdx="0" presStyleCnt="4"/>
      <dgm:spPr/>
      <dgm:t>
        <a:bodyPr/>
        <a:lstStyle/>
        <a:p>
          <a:endParaRPr lang="ru-RU"/>
        </a:p>
      </dgm:t>
    </dgm:pt>
    <dgm:pt modelId="{D6914095-25B4-402D-AF91-6E48882756A8}" type="pres">
      <dgm:prSet presAssocID="{86A191C8-CBE4-4A40-9407-D4FA94E1D4C7}" presName="hierRoot3" presStyleCnt="0"/>
      <dgm:spPr/>
      <dgm:t>
        <a:bodyPr/>
        <a:lstStyle/>
        <a:p>
          <a:endParaRPr lang="ru-RU"/>
        </a:p>
      </dgm:t>
    </dgm:pt>
    <dgm:pt modelId="{9D3C6165-4304-4485-91FD-5582B3B18978}" type="pres">
      <dgm:prSet presAssocID="{86A191C8-CBE4-4A40-9407-D4FA94E1D4C7}" presName="composite3" presStyleCnt="0"/>
      <dgm:spPr/>
      <dgm:t>
        <a:bodyPr/>
        <a:lstStyle/>
        <a:p>
          <a:endParaRPr lang="ru-RU"/>
        </a:p>
      </dgm:t>
    </dgm:pt>
    <dgm:pt modelId="{78008EBF-90C9-42E4-AECE-A695EEF3EB55}" type="pres">
      <dgm:prSet presAssocID="{86A191C8-CBE4-4A40-9407-D4FA94E1D4C7}" presName="background3" presStyleLbl="node3" presStyleIdx="0" presStyleCnt="4"/>
      <dgm:spPr/>
      <dgm:t>
        <a:bodyPr/>
        <a:lstStyle/>
        <a:p>
          <a:endParaRPr lang="ru-RU"/>
        </a:p>
      </dgm:t>
    </dgm:pt>
    <dgm:pt modelId="{160B6576-6B6B-475F-B096-2501D2C24D1C}" type="pres">
      <dgm:prSet presAssocID="{86A191C8-CBE4-4A40-9407-D4FA94E1D4C7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DA9BEDE-6D98-49FF-A7D0-8ADEB92CF127}" type="pres">
      <dgm:prSet presAssocID="{86A191C8-CBE4-4A40-9407-D4FA94E1D4C7}" presName="hierChild4" presStyleCnt="0"/>
      <dgm:spPr/>
      <dgm:t>
        <a:bodyPr/>
        <a:lstStyle/>
        <a:p>
          <a:endParaRPr lang="ru-RU"/>
        </a:p>
      </dgm:t>
    </dgm:pt>
    <dgm:pt modelId="{DC8D0BAA-C86D-42B1-A833-B2FB997182A1}" type="pres">
      <dgm:prSet presAssocID="{0E740746-36F0-450E-A4A5-468140D87236}" presName="Name17" presStyleLbl="parChTrans1D3" presStyleIdx="1" presStyleCnt="4"/>
      <dgm:spPr/>
      <dgm:t>
        <a:bodyPr/>
        <a:lstStyle/>
        <a:p>
          <a:endParaRPr lang="ru-RU"/>
        </a:p>
      </dgm:t>
    </dgm:pt>
    <dgm:pt modelId="{39B6930C-3A38-4215-A4E0-AB099B959C7C}" type="pres">
      <dgm:prSet presAssocID="{62A9221E-DF78-4F80-B09B-D76DDE4F812D}" presName="hierRoot3" presStyleCnt="0"/>
      <dgm:spPr/>
      <dgm:t>
        <a:bodyPr/>
        <a:lstStyle/>
        <a:p>
          <a:endParaRPr lang="ru-RU"/>
        </a:p>
      </dgm:t>
    </dgm:pt>
    <dgm:pt modelId="{661BFF83-1E6C-41A8-9EA1-1C79984BCFCC}" type="pres">
      <dgm:prSet presAssocID="{62A9221E-DF78-4F80-B09B-D76DDE4F812D}" presName="composite3" presStyleCnt="0"/>
      <dgm:spPr/>
      <dgm:t>
        <a:bodyPr/>
        <a:lstStyle/>
        <a:p>
          <a:endParaRPr lang="ru-RU"/>
        </a:p>
      </dgm:t>
    </dgm:pt>
    <dgm:pt modelId="{2AD9981B-D0B8-49BB-8A73-540122A71653}" type="pres">
      <dgm:prSet presAssocID="{62A9221E-DF78-4F80-B09B-D76DDE4F812D}" presName="background3" presStyleLbl="node3" presStyleIdx="1" presStyleCnt="4"/>
      <dgm:spPr/>
      <dgm:t>
        <a:bodyPr/>
        <a:lstStyle/>
        <a:p>
          <a:endParaRPr lang="ru-RU"/>
        </a:p>
      </dgm:t>
    </dgm:pt>
    <dgm:pt modelId="{8935D6F4-682A-4D86-8E76-D521B46633BC}" type="pres">
      <dgm:prSet presAssocID="{62A9221E-DF78-4F80-B09B-D76DDE4F812D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57A17F1-A2F6-4A0E-BF39-694FEF2F0F47}" type="pres">
      <dgm:prSet presAssocID="{62A9221E-DF78-4F80-B09B-D76DDE4F812D}" presName="hierChild4" presStyleCnt="0"/>
      <dgm:spPr/>
      <dgm:t>
        <a:bodyPr/>
        <a:lstStyle/>
        <a:p>
          <a:endParaRPr lang="ru-RU"/>
        </a:p>
      </dgm:t>
    </dgm:pt>
    <dgm:pt modelId="{16F799E4-8E64-4AAF-857E-D272BFEBB69C}" type="pres">
      <dgm:prSet presAssocID="{025653F1-63E4-4B33-B5D4-CCFAF8C811D0}" presName="Name23" presStyleLbl="parChTrans1D4" presStyleIdx="0" presStyleCnt="1"/>
      <dgm:spPr/>
      <dgm:t>
        <a:bodyPr/>
        <a:lstStyle/>
        <a:p>
          <a:endParaRPr lang="ru-RU"/>
        </a:p>
      </dgm:t>
    </dgm:pt>
    <dgm:pt modelId="{29FABC12-B824-4A94-A98A-C4084DF11B19}" type="pres">
      <dgm:prSet presAssocID="{A34DDA08-880C-427C-A229-1B3BC48F71C3}" presName="hierRoot4" presStyleCnt="0"/>
      <dgm:spPr/>
      <dgm:t>
        <a:bodyPr/>
        <a:lstStyle/>
        <a:p>
          <a:endParaRPr lang="ru-RU"/>
        </a:p>
      </dgm:t>
    </dgm:pt>
    <dgm:pt modelId="{FC80FAFA-608C-4BA9-B050-74AD3FBC409E}" type="pres">
      <dgm:prSet presAssocID="{A34DDA08-880C-427C-A229-1B3BC48F71C3}" presName="composite4" presStyleCnt="0"/>
      <dgm:spPr/>
      <dgm:t>
        <a:bodyPr/>
        <a:lstStyle/>
        <a:p>
          <a:endParaRPr lang="ru-RU"/>
        </a:p>
      </dgm:t>
    </dgm:pt>
    <dgm:pt modelId="{31AE90DF-2340-4025-B73B-4CD19666C97F}" type="pres">
      <dgm:prSet presAssocID="{A34DDA08-880C-427C-A229-1B3BC48F71C3}" presName="background4" presStyleLbl="node4" presStyleIdx="0" presStyleCnt="1"/>
      <dgm:spPr/>
      <dgm:t>
        <a:bodyPr/>
        <a:lstStyle/>
        <a:p>
          <a:endParaRPr lang="ru-RU"/>
        </a:p>
      </dgm:t>
    </dgm:pt>
    <dgm:pt modelId="{429EFE99-58B0-424F-803B-9F57CBEC0BBA}" type="pres">
      <dgm:prSet presAssocID="{A34DDA08-880C-427C-A229-1B3BC48F71C3}" presName="text4" presStyleLbl="fgAcc4" presStyleIdx="0" presStyleCnt="1" custLinFactNeighborX="2017" custLinFactNeighborY="-187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53481FC-C49D-4223-92B6-8E46D503D128}" type="pres">
      <dgm:prSet presAssocID="{A34DDA08-880C-427C-A229-1B3BC48F71C3}" presName="hierChild5" presStyleCnt="0"/>
      <dgm:spPr/>
      <dgm:t>
        <a:bodyPr/>
        <a:lstStyle/>
        <a:p>
          <a:endParaRPr lang="ru-RU"/>
        </a:p>
      </dgm:t>
    </dgm:pt>
    <dgm:pt modelId="{9E548A81-5258-4F0D-A4A9-C10BCB19ABBA}" type="pres">
      <dgm:prSet presAssocID="{D89085EF-677F-4658-87D3-F9C07FC5FA1E}" presName="Name10" presStyleLbl="parChTrans1D2" presStyleIdx="1" presStyleCnt="2"/>
      <dgm:spPr/>
      <dgm:t>
        <a:bodyPr/>
        <a:lstStyle/>
        <a:p>
          <a:endParaRPr lang="ru-RU"/>
        </a:p>
      </dgm:t>
    </dgm:pt>
    <dgm:pt modelId="{FFB3AA96-8E3C-4354-AB2B-F05286F267B5}" type="pres">
      <dgm:prSet presAssocID="{22034FDE-94D7-4AA5-9C50-96D764A6E815}" presName="hierRoot2" presStyleCnt="0"/>
      <dgm:spPr/>
      <dgm:t>
        <a:bodyPr/>
        <a:lstStyle/>
        <a:p>
          <a:endParaRPr lang="ru-RU"/>
        </a:p>
      </dgm:t>
    </dgm:pt>
    <dgm:pt modelId="{649C1E2E-84AF-47C1-BA5C-64B2E4E9F2B1}" type="pres">
      <dgm:prSet presAssocID="{22034FDE-94D7-4AA5-9C50-96D764A6E815}" presName="composite2" presStyleCnt="0"/>
      <dgm:spPr/>
      <dgm:t>
        <a:bodyPr/>
        <a:lstStyle/>
        <a:p>
          <a:endParaRPr lang="ru-RU"/>
        </a:p>
      </dgm:t>
    </dgm:pt>
    <dgm:pt modelId="{61C1B076-121F-4F67-8032-3E10E73EA249}" type="pres">
      <dgm:prSet presAssocID="{22034FDE-94D7-4AA5-9C50-96D764A6E815}" presName="background2" presStyleLbl="node2" presStyleIdx="1" presStyleCnt="2"/>
      <dgm:spPr/>
      <dgm:t>
        <a:bodyPr/>
        <a:lstStyle/>
        <a:p>
          <a:endParaRPr lang="ru-RU"/>
        </a:p>
      </dgm:t>
    </dgm:pt>
    <dgm:pt modelId="{33C0833B-F10A-4B9E-AD1B-64FBCAD05B34}" type="pres">
      <dgm:prSet presAssocID="{22034FDE-94D7-4AA5-9C50-96D764A6E815}" presName="text2" presStyleLbl="fgAcc2" presStyleIdx="1" presStyleCnt="2" custLinFactNeighborX="687" custLinFactNeighborY="45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D934FC5-C9B6-4ECE-874A-0D561C3D9684}" type="pres">
      <dgm:prSet presAssocID="{22034FDE-94D7-4AA5-9C50-96D764A6E815}" presName="hierChild3" presStyleCnt="0"/>
      <dgm:spPr/>
      <dgm:t>
        <a:bodyPr/>
        <a:lstStyle/>
        <a:p>
          <a:endParaRPr lang="ru-RU"/>
        </a:p>
      </dgm:t>
    </dgm:pt>
    <dgm:pt modelId="{BE4953AE-3AB1-45FE-B3EA-7F8A0F9685A8}" type="pres">
      <dgm:prSet presAssocID="{BBA340F0-4CB2-4DAD-91A4-65EB8E61B379}" presName="Name17" presStyleLbl="parChTrans1D3" presStyleIdx="2" presStyleCnt="4"/>
      <dgm:spPr/>
      <dgm:t>
        <a:bodyPr/>
        <a:lstStyle/>
        <a:p>
          <a:endParaRPr lang="ru-RU"/>
        </a:p>
      </dgm:t>
    </dgm:pt>
    <dgm:pt modelId="{4EE57718-FEEB-4A70-8C68-C0E6F394B11A}" type="pres">
      <dgm:prSet presAssocID="{B43BB6AD-62A8-40B8-A5E0-78E8CFA9F861}" presName="hierRoot3" presStyleCnt="0"/>
      <dgm:spPr/>
      <dgm:t>
        <a:bodyPr/>
        <a:lstStyle/>
        <a:p>
          <a:endParaRPr lang="ru-RU"/>
        </a:p>
      </dgm:t>
    </dgm:pt>
    <dgm:pt modelId="{E15C6156-A662-4E9B-BA3D-B3300351B880}" type="pres">
      <dgm:prSet presAssocID="{B43BB6AD-62A8-40B8-A5E0-78E8CFA9F861}" presName="composite3" presStyleCnt="0"/>
      <dgm:spPr/>
      <dgm:t>
        <a:bodyPr/>
        <a:lstStyle/>
        <a:p>
          <a:endParaRPr lang="ru-RU"/>
        </a:p>
      </dgm:t>
    </dgm:pt>
    <dgm:pt modelId="{7AEB37D9-734C-4A16-853D-F781E04EBFB1}" type="pres">
      <dgm:prSet presAssocID="{B43BB6AD-62A8-40B8-A5E0-78E8CFA9F861}" presName="background3" presStyleLbl="node3" presStyleIdx="2" presStyleCnt="4"/>
      <dgm:spPr/>
      <dgm:t>
        <a:bodyPr/>
        <a:lstStyle/>
        <a:p>
          <a:endParaRPr lang="ru-RU"/>
        </a:p>
      </dgm:t>
    </dgm:pt>
    <dgm:pt modelId="{E503C5ED-26E6-4CBC-B67D-1339B31A4916}" type="pres">
      <dgm:prSet presAssocID="{B43BB6AD-62A8-40B8-A5E0-78E8CFA9F861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C885BBD-F9B9-47BB-BBB9-3A4984DA96A3}" type="pres">
      <dgm:prSet presAssocID="{B43BB6AD-62A8-40B8-A5E0-78E8CFA9F861}" presName="hierChild4" presStyleCnt="0"/>
      <dgm:spPr/>
      <dgm:t>
        <a:bodyPr/>
        <a:lstStyle/>
        <a:p>
          <a:endParaRPr lang="ru-RU"/>
        </a:p>
      </dgm:t>
    </dgm:pt>
    <dgm:pt modelId="{4574F16C-4242-4564-B790-02F3693E02AF}" type="pres">
      <dgm:prSet presAssocID="{D3260E9B-DDF1-4BCC-961A-FA2DCA4F433C}" presName="Name17" presStyleLbl="parChTrans1D3" presStyleIdx="3" presStyleCnt="4"/>
      <dgm:spPr/>
      <dgm:t>
        <a:bodyPr/>
        <a:lstStyle/>
        <a:p>
          <a:endParaRPr lang="ru-RU"/>
        </a:p>
      </dgm:t>
    </dgm:pt>
    <dgm:pt modelId="{659C4F99-35F4-4B41-B270-C93D09026235}" type="pres">
      <dgm:prSet presAssocID="{EF4B085A-1F63-4235-8B8A-BCBE5EFF4C85}" presName="hierRoot3" presStyleCnt="0"/>
      <dgm:spPr/>
      <dgm:t>
        <a:bodyPr/>
        <a:lstStyle/>
        <a:p>
          <a:endParaRPr lang="ru-RU"/>
        </a:p>
      </dgm:t>
    </dgm:pt>
    <dgm:pt modelId="{FD920FCB-DC3A-414E-9F7B-85B025682506}" type="pres">
      <dgm:prSet presAssocID="{EF4B085A-1F63-4235-8B8A-BCBE5EFF4C85}" presName="composite3" presStyleCnt="0"/>
      <dgm:spPr/>
      <dgm:t>
        <a:bodyPr/>
        <a:lstStyle/>
        <a:p>
          <a:endParaRPr lang="ru-RU"/>
        </a:p>
      </dgm:t>
    </dgm:pt>
    <dgm:pt modelId="{12F49F1C-CD8D-4400-8B15-4D9AE8FBE19C}" type="pres">
      <dgm:prSet presAssocID="{EF4B085A-1F63-4235-8B8A-BCBE5EFF4C85}" presName="background3" presStyleLbl="node3" presStyleIdx="3" presStyleCnt="4"/>
      <dgm:spPr/>
      <dgm:t>
        <a:bodyPr/>
        <a:lstStyle/>
        <a:p>
          <a:endParaRPr lang="ru-RU"/>
        </a:p>
      </dgm:t>
    </dgm:pt>
    <dgm:pt modelId="{2280A47B-451F-4579-803D-6CDF8B3C187C}" type="pres">
      <dgm:prSet presAssocID="{EF4B085A-1F63-4235-8B8A-BCBE5EFF4C85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6E24D06-19E3-409D-BE6C-A752587CE45C}" type="pres">
      <dgm:prSet presAssocID="{EF4B085A-1F63-4235-8B8A-BCBE5EFF4C85}" presName="hierChild4" presStyleCnt="0"/>
      <dgm:spPr/>
      <dgm:t>
        <a:bodyPr/>
        <a:lstStyle/>
        <a:p>
          <a:endParaRPr lang="ru-RU"/>
        </a:p>
      </dgm:t>
    </dgm:pt>
  </dgm:ptLst>
  <dgm:cxnLst>
    <dgm:cxn modelId="{B0080614-D432-48D1-850D-A99C7ABED2B5}" type="presOf" srcId="{641AC35E-FDB9-4A3F-B314-0AE19D0ECAE9}" destId="{961BBF1A-7D5B-4D82-B451-F7E223AD67BF}" srcOrd="0" destOrd="0" presId="urn:microsoft.com/office/officeart/2005/8/layout/hierarchy1"/>
    <dgm:cxn modelId="{D21FC475-D6CD-4EA1-BFE7-0FC2E7528DB9}" srcId="{641AC35E-FDB9-4A3F-B314-0AE19D0ECAE9}" destId="{22034FDE-94D7-4AA5-9C50-96D764A6E815}" srcOrd="1" destOrd="0" parTransId="{D89085EF-677F-4658-87D3-F9C07FC5FA1E}" sibTransId="{5D680B20-4B6D-4964-A33C-197179D2C0B9}"/>
    <dgm:cxn modelId="{5E979199-B297-4C4F-B51B-C407F55D7066}" type="presOf" srcId="{BBA340F0-4CB2-4DAD-91A4-65EB8E61B379}" destId="{BE4953AE-3AB1-45FE-B3EA-7F8A0F9685A8}" srcOrd="0" destOrd="0" presId="urn:microsoft.com/office/officeart/2005/8/layout/hierarchy1"/>
    <dgm:cxn modelId="{D4F7FDFD-F15F-49EC-BB9F-55433B695BE3}" type="presOf" srcId="{EF4B085A-1F63-4235-8B8A-BCBE5EFF4C85}" destId="{2280A47B-451F-4579-803D-6CDF8B3C187C}" srcOrd="0" destOrd="0" presId="urn:microsoft.com/office/officeart/2005/8/layout/hierarchy1"/>
    <dgm:cxn modelId="{432DEF4D-44DB-47E9-B557-67D0DE80A78F}" type="presOf" srcId="{4B65F605-9C98-4F81-8BF9-E3B61BEF32AF}" destId="{B3441F0B-358A-4BB3-A603-2F0973721203}" srcOrd="0" destOrd="0" presId="urn:microsoft.com/office/officeart/2005/8/layout/hierarchy1"/>
    <dgm:cxn modelId="{F4B690AA-F7BA-4831-AF87-FD3B08012E95}" srcId="{4B65F605-9C98-4F81-8BF9-E3B61BEF32AF}" destId="{62A9221E-DF78-4F80-B09B-D76DDE4F812D}" srcOrd="1" destOrd="0" parTransId="{0E740746-36F0-450E-A4A5-468140D87236}" sibTransId="{F61E307E-4D47-4C32-8052-0586E1B1814E}"/>
    <dgm:cxn modelId="{B7D0E06C-A04A-4926-8BE6-A4788B9E3D25}" srcId="{641AC35E-FDB9-4A3F-B314-0AE19D0ECAE9}" destId="{4B65F605-9C98-4F81-8BF9-E3B61BEF32AF}" srcOrd="0" destOrd="0" parTransId="{177B00CC-CE3A-4C97-ABD3-98C3BCE40223}" sibTransId="{63581D8B-720E-404B-8FB0-76A36363657A}"/>
    <dgm:cxn modelId="{0561D04E-6205-42F3-A382-EB612B843186}" type="presOf" srcId="{22034FDE-94D7-4AA5-9C50-96D764A6E815}" destId="{33C0833B-F10A-4B9E-AD1B-64FBCAD05B34}" srcOrd="0" destOrd="0" presId="urn:microsoft.com/office/officeart/2005/8/layout/hierarchy1"/>
    <dgm:cxn modelId="{7404012C-3FC1-46D7-ABA9-79A1B4CCC691}" type="presOf" srcId="{B43BB6AD-62A8-40B8-A5E0-78E8CFA9F861}" destId="{E503C5ED-26E6-4CBC-B67D-1339B31A4916}" srcOrd="0" destOrd="0" presId="urn:microsoft.com/office/officeart/2005/8/layout/hierarchy1"/>
    <dgm:cxn modelId="{7E574ECB-C95C-434A-A15C-B6166DB870A8}" srcId="{22C718D2-9032-4BA1-9B05-16A10F0E52AB}" destId="{641AC35E-FDB9-4A3F-B314-0AE19D0ECAE9}" srcOrd="0" destOrd="0" parTransId="{07F24746-7012-4044-814C-D39D37480197}" sibTransId="{B920071E-9328-497C-8955-BDCB239F925A}"/>
    <dgm:cxn modelId="{8F636E07-AFF7-4E7F-9CAF-58540C293EB6}" type="presOf" srcId="{025653F1-63E4-4B33-B5D4-CCFAF8C811D0}" destId="{16F799E4-8E64-4AAF-857E-D272BFEBB69C}" srcOrd="0" destOrd="0" presId="urn:microsoft.com/office/officeart/2005/8/layout/hierarchy1"/>
    <dgm:cxn modelId="{25C02057-BED4-4B2F-8B2D-C87ADADC5644}" type="presOf" srcId="{86A191C8-CBE4-4A40-9407-D4FA94E1D4C7}" destId="{160B6576-6B6B-475F-B096-2501D2C24D1C}" srcOrd="0" destOrd="0" presId="urn:microsoft.com/office/officeart/2005/8/layout/hierarchy1"/>
    <dgm:cxn modelId="{68750FDC-9FDD-4F48-8B63-CD84DE4FE9D6}" type="presOf" srcId="{0E740746-36F0-450E-A4A5-468140D87236}" destId="{DC8D0BAA-C86D-42B1-A833-B2FB997182A1}" srcOrd="0" destOrd="0" presId="urn:microsoft.com/office/officeart/2005/8/layout/hierarchy1"/>
    <dgm:cxn modelId="{46B68344-4869-4C33-A180-AA458B45006C}" type="presOf" srcId="{177B00CC-CE3A-4C97-ABD3-98C3BCE40223}" destId="{B6D02F21-F931-4C88-B60E-77678902FE9D}" srcOrd="0" destOrd="0" presId="urn:microsoft.com/office/officeart/2005/8/layout/hierarchy1"/>
    <dgm:cxn modelId="{F39D73D1-93ED-4CBB-BF58-F387732E98F0}" type="presOf" srcId="{A34DDA08-880C-427C-A229-1B3BC48F71C3}" destId="{429EFE99-58B0-424F-803B-9F57CBEC0BBA}" srcOrd="0" destOrd="0" presId="urn:microsoft.com/office/officeart/2005/8/layout/hierarchy1"/>
    <dgm:cxn modelId="{225474E9-DB04-4C27-9AD7-429B3C13F2B2}" srcId="{62A9221E-DF78-4F80-B09B-D76DDE4F812D}" destId="{A34DDA08-880C-427C-A229-1B3BC48F71C3}" srcOrd="0" destOrd="0" parTransId="{025653F1-63E4-4B33-B5D4-CCFAF8C811D0}" sibTransId="{0D099A1D-66F9-4BAF-8975-4415C52C2BCC}"/>
    <dgm:cxn modelId="{18E52D84-8624-4D15-80A8-5F3F7DB4BDD4}" srcId="{4B65F605-9C98-4F81-8BF9-E3B61BEF32AF}" destId="{86A191C8-CBE4-4A40-9407-D4FA94E1D4C7}" srcOrd="0" destOrd="0" parTransId="{C7CBA946-6364-471E-BEFA-E4BB15F060CD}" sibTransId="{C4BD1D9B-608A-4A35-80D9-46469CA97BB3}"/>
    <dgm:cxn modelId="{300D556B-1018-4DBD-9299-BF73CEBE2D85}" type="presOf" srcId="{22C718D2-9032-4BA1-9B05-16A10F0E52AB}" destId="{1E32ABDA-E2AB-44E6-8EF5-F43A92569185}" srcOrd="0" destOrd="0" presId="urn:microsoft.com/office/officeart/2005/8/layout/hierarchy1"/>
    <dgm:cxn modelId="{413687F1-53D0-482B-9068-94449DE375EE}" type="presOf" srcId="{D89085EF-677F-4658-87D3-F9C07FC5FA1E}" destId="{9E548A81-5258-4F0D-A4A9-C10BCB19ABBA}" srcOrd="0" destOrd="0" presId="urn:microsoft.com/office/officeart/2005/8/layout/hierarchy1"/>
    <dgm:cxn modelId="{4641137D-C95B-4C41-88EE-7ABBDF8C61B0}" type="presOf" srcId="{C7CBA946-6364-471E-BEFA-E4BB15F060CD}" destId="{5F442821-CAA0-415F-9FCB-36F03B5B05BC}" srcOrd="0" destOrd="0" presId="urn:microsoft.com/office/officeart/2005/8/layout/hierarchy1"/>
    <dgm:cxn modelId="{0E4D2751-BC76-4AE5-AF74-B1627C4571A0}" srcId="{22034FDE-94D7-4AA5-9C50-96D764A6E815}" destId="{EF4B085A-1F63-4235-8B8A-BCBE5EFF4C85}" srcOrd="1" destOrd="0" parTransId="{D3260E9B-DDF1-4BCC-961A-FA2DCA4F433C}" sibTransId="{9D667207-BB84-4C1A-9485-30F6CDCCEB35}"/>
    <dgm:cxn modelId="{F11310DF-5932-49BD-A61D-C36EE1634075}" type="presOf" srcId="{D3260E9B-DDF1-4BCC-961A-FA2DCA4F433C}" destId="{4574F16C-4242-4564-B790-02F3693E02AF}" srcOrd="0" destOrd="0" presId="urn:microsoft.com/office/officeart/2005/8/layout/hierarchy1"/>
    <dgm:cxn modelId="{1474891F-9D3A-45D2-9DA9-133AABA5D36D}" type="presOf" srcId="{62A9221E-DF78-4F80-B09B-D76DDE4F812D}" destId="{8935D6F4-682A-4D86-8E76-D521B46633BC}" srcOrd="0" destOrd="0" presId="urn:microsoft.com/office/officeart/2005/8/layout/hierarchy1"/>
    <dgm:cxn modelId="{2EBD1AF9-275A-4D1E-B326-62A48AA9B484}" srcId="{22034FDE-94D7-4AA5-9C50-96D764A6E815}" destId="{B43BB6AD-62A8-40B8-A5E0-78E8CFA9F861}" srcOrd="0" destOrd="0" parTransId="{BBA340F0-4CB2-4DAD-91A4-65EB8E61B379}" sibTransId="{1B759DEB-140F-4706-943F-344D8B26949D}"/>
    <dgm:cxn modelId="{C92AB63C-8435-402E-9AD7-BB99CFC6F4BE}" type="presParOf" srcId="{1E32ABDA-E2AB-44E6-8EF5-F43A92569185}" destId="{13DED2E4-9BEA-465F-BB6C-77F0B488882B}" srcOrd="0" destOrd="0" presId="urn:microsoft.com/office/officeart/2005/8/layout/hierarchy1"/>
    <dgm:cxn modelId="{864D09C4-A3D1-440D-9679-BB7DCBE67499}" type="presParOf" srcId="{13DED2E4-9BEA-465F-BB6C-77F0B488882B}" destId="{81B4AEAF-CC46-4A80-9763-B64A31F8E8B4}" srcOrd="0" destOrd="0" presId="urn:microsoft.com/office/officeart/2005/8/layout/hierarchy1"/>
    <dgm:cxn modelId="{77CE3356-3E5A-4674-8C95-79B5C722A03F}" type="presParOf" srcId="{81B4AEAF-CC46-4A80-9763-B64A31F8E8B4}" destId="{111C2E3F-5A8D-4E69-8273-5CCEF85C9FBB}" srcOrd="0" destOrd="0" presId="urn:microsoft.com/office/officeart/2005/8/layout/hierarchy1"/>
    <dgm:cxn modelId="{D5F55041-FECE-4E94-9134-614FF3BA22D5}" type="presParOf" srcId="{81B4AEAF-CC46-4A80-9763-B64A31F8E8B4}" destId="{961BBF1A-7D5B-4D82-B451-F7E223AD67BF}" srcOrd="1" destOrd="0" presId="urn:microsoft.com/office/officeart/2005/8/layout/hierarchy1"/>
    <dgm:cxn modelId="{8BC7B7D3-48BE-4EAB-881F-E30DAF9710FD}" type="presParOf" srcId="{13DED2E4-9BEA-465F-BB6C-77F0B488882B}" destId="{8AAD2CF0-4FD7-4059-99E1-A102E0CFD687}" srcOrd="1" destOrd="0" presId="urn:microsoft.com/office/officeart/2005/8/layout/hierarchy1"/>
    <dgm:cxn modelId="{873EB33B-AF6F-4153-941E-1089DAADD5D8}" type="presParOf" srcId="{8AAD2CF0-4FD7-4059-99E1-A102E0CFD687}" destId="{B6D02F21-F931-4C88-B60E-77678902FE9D}" srcOrd="0" destOrd="0" presId="urn:microsoft.com/office/officeart/2005/8/layout/hierarchy1"/>
    <dgm:cxn modelId="{170E55B3-2ADE-4F08-94B8-D83C6A995B25}" type="presParOf" srcId="{8AAD2CF0-4FD7-4059-99E1-A102E0CFD687}" destId="{B98252B0-C0EB-4674-8CC6-368089202C21}" srcOrd="1" destOrd="0" presId="urn:microsoft.com/office/officeart/2005/8/layout/hierarchy1"/>
    <dgm:cxn modelId="{E7154307-139C-424E-A844-52C11A85DFFE}" type="presParOf" srcId="{B98252B0-C0EB-4674-8CC6-368089202C21}" destId="{E0046A01-B2F6-4EC9-8242-7C7095A8DE87}" srcOrd="0" destOrd="0" presId="urn:microsoft.com/office/officeart/2005/8/layout/hierarchy1"/>
    <dgm:cxn modelId="{D65321BA-6193-4709-9CCC-B3A518469809}" type="presParOf" srcId="{E0046A01-B2F6-4EC9-8242-7C7095A8DE87}" destId="{425B8F3F-A220-492F-89B9-2ACDD24B47AA}" srcOrd="0" destOrd="0" presId="urn:microsoft.com/office/officeart/2005/8/layout/hierarchy1"/>
    <dgm:cxn modelId="{892F6EEC-0855-4672-83C9-C715C7930022}" type="presParOf" srcId="{E0046A01-B2F6-4EC9-8242-7C7095A8DE87}" destId="{B3441F0B-358A-4BB3-A603-2F0973721203}" srcOrd="1" destOrd="0" presId="urn:microsoft.com/office/officeart/2005/8/layout/hierarchy1"/>
    <dgm:cxn modelId="{F0E1F40F-56EF-4BF2-8824-870D06608D2B}" type="presParOf" srcId="{B98252B0-C0EB-4674-8CC6-368089202C21}" destId="{7D025ADB-96C8-48E7-A4D5-FB2BD0CE8BE6}" srcOrd="1" destOrd="0" presId="urn:microsoft.com/office/officeart/2005/8/layout/hierarchy1"/>
    <dgm:cxn modelId="{48E3CF2E-C436-41FB-97A5-9012EC384E76}" type="presParOf" srcId="{7D025ADB-96C8-48E7-A4D5-FB2BD0CE8BE6}" destId="{5F442821-CAA0-415F-9FCB-36F03B5B05BC}" srcOrd="0" destOrd="0" presId="urn:microsoft.com/office/officeart/2005/8/layout/hierarchy1"/>
    <dgm:cxn modelId="{D3E8E45A-A120-4B3B-A5F8-5E0D2558BE10}" type="presParOf" srcId="{7D025ADB-96C8-48E7-A4D5-FB2BD0CE8BE6}" destId="{D6914095-25B4-402D-AF91-6E48882756A8}" srcOrd="1" destOrd="0" presId="urn:microsoft.com/office/officeart/2005/8/layout/hierarchy1"/>
    <dgm:cxn modelId="{F3B3BCFA-1218-4636-A5D6-10904C2F63DF}" type="presParOf" srcId="{D6914095-25B4-402D-AF91-6E48882756A8}" destId="{9D3C6165-4304-4485-91FD-5582B3B18978}" srcOrd="0" destOrd="0" presId="urn:microsoft.com/office/officeart/2005/8/layout/hierarchy1"/>
    <dgm:cxn modelId="{0BB3A711-7834-4C79-BA3A-98A6751B1AC8}" type="presParOf" srcId="{9D3C6165-4304-4485-91FD-5582B3B18978}" destId="{78008EBF-90C9-42E4-AECE-A695EEF3EB55}" srcOrd="0" destOrd="0" presId="urn:microsoft.com/office/officeart/2005/8/layout/hierarchy1"/>
    <dgm:cxn modelId="{E2806106-FE35-40EE-8827-6AA806D72E0F}" type="presParOf" srcId="{9D3C6165-4304-4485-91FD-5582B3B18978}" destId="{160B6576-6B6B-475F-B096-2501D2C24D1C}" srcOrd="1" destOrd="0" presId="urn:microsoft.com/office/officeart/2005/8/layout/hierarchy1"/>
    <dgm:cxn modelId="{617A9F21-BF7C-445A-A3CE-19A994548470}" type="presParOf" srcId="{D6914095-25B4-402D-AF91-6E48882756A8}" destId="{0DA9BEDE-6D98-49FF-A7D0-8ADEB92CF127}" srcOrd="1" destOrd="0" presId="urn:microsoft.com/office/officeart/2005/8/layout/hierarchy1"/>
    <dgm:cxn modelId="{7B73AFF4-E918-4801-83C4-77CAB99B11B1}" type="presParOf" srcId="{7D025ADB-96C8-48E7-A4D5-FB2BD0CE8BE6}" destId="{DC8D0BAA-C86D-42B1-A833-B2FB997182A1}" srcOrd="2" destOrd="0" presId="urn:microsoft.com/office/officeart/2005/8/layout/hierarchy1"/>
    <dgm:cxn modelId="{F29E19E9-A993-4FEF-8C7D-17DAE8E7F01A}" type="presParOf" srcId="{7D025ADB-96C8-48E7-A4D5-FB2BD0CE8BE6}" destId="{39B6930C-3A38-4215-A4E0-AB099B959C7C}" srcOrd="3" destOrd="0" presId="urn:microsoft.com/office/officeart/2005/8/layout/hierarchy1"/>
    <dgm:cxn modelId="{588BD9A1-3E33-4DA7-A41D-5A627C94D534}" type="presParOf" srcId="{39B6930C-3A38-4215-A4E0-AB099B959C7C}" destId="{661BFF83-1E6C-41A8-9EA1-1C79984BCFCC}" srcOrd="0" destOrd="0" presId="urn:microsoft.com/office/officeart/2005/8/layout/hierarchy1"/>
    <dgm:cxn modelId="{6D7DCCDD-CA4E-4C79-B1C3-2BFAF8EE2873}" type="presParOf" srcId="{661BFF83-1E6C-41A8-9EA1-1C79984BCFCC}" destId="{2AD9981B-D0B8-49BB-8A73-540122A71653}" srcOrd="0" destOrd="0" presId="urn:microsoft.com/office/officeart/2005/8/layout/hierarchy1"/>
    <dgm:cxn modelId="{464EEF94-D508-4A1C-8717-113EC7F0AA68}" type="presParOf" srcId="{661BFF83-1E6C-41A8-9EA1-1C79984BCFCC}" destId="{8935D6F4-682A-4D86-8E76-D521B46633BC}" srcOrd="1" destOrd="0" presId="urn:microsoft.com/office/officeart/2005/8/layout/hierarchy1"/>
    <dgm:cxn modelId="{3616B228-9C83-4FE5-BA4B-9106D56F2BC7}" type="presParOf" srcId="{39B6930C-3A38-4215-A4E0-AB099B959C7C}" destId="{E57A17F1-A2F6-4A0E-BF39-694FEF2F0F47}" srcOrd="1" destOrd="0" presId="urn:microsoft.com/office/officeart/2005/8/layout/hierarchy1"/>
    <dgm:cxn modelId="{24995617-3D27-436F-A121-32F1060E83A2}" type="presParOf" srcId="{E57A17F1-A2F6-4A0E-BF39-694FEF2F0F47}" destId="{16F799E4-8E64-4AAF-857E-D272BFEBB69C}" srcOrd="0" destOrd="0" presId="urn:microsoft.com/office/officeart/2005/8/layout/hierarchy1"/>
    <dgm:cxn modelId="{4612762F-B2D0-4C7B-BDAC-C69424846391}" type="presParOf" srcId="{E57A17F1-A2F6-4A0E-BF39-694FEF2F0F47}" destId="{29FABC12-B824-4A94-A98A-C4084DF11B19}" srcOrd="1" destOrd="0" presId="urn:microsoft.com/office/officeart/2005/8/layout/hierarchy1"/>
    <dgm:cxn modelId="{9273C6E7-E8C2-4317-B474-B1799B422FEF}" type="presParOf" srcId="{29FABC12-B824-4A94-A98A-C4084DF11B19}" destId="{FC80FAFA-608C-4BA9-B050-74AD3FBC409E}" srcOrd="0" destOrd="0" presId="urn:microsoft.com/office/officeart/2005/8/layout/hierarchy1"/>
    <dgm:cxn modelId="{E85D75AA-777F-4CBF-AD0D-86C188668EDD}" type="presParOf" srcId="{FC80FAFA-608C-4BA9-B050-74AD3FBC409E}" destId="{31AE90DF-2340-4025-B73B-4CD19666C97F}" srcOrd="0" destOrd="0" presId="urn:microsoft.com/office/officeart/2005/8/layout/hierarchy1"/>
    <dgm:cxn modelId="{18D05495-736F-439A-B386-94BAB490AA2D}" type="presParOf" srcId="{FC80FAFA-608C-4BA9-B050-74AD3FBC409E}" destId="{429EFE99-58B0-424F-803B-9F57CBEC0BBA}" srcOrd="1" destOrd="0" presId="urn:microsoft.com/office/officeart/2005/8/layout/hierarchy1"/>
    <dgm:cxn modelId="{0BA067C5-5EBB-40E3-A3F1-1CB6C7A7FEE8}" type="presParOf" srcId="{29FABC12-B824-4A94-A98A-C4084DF11B19}" destId="{B53481FC-C49D-4223-92B6-8E46D503D128}" srcOrd="1" destOrd="0" presId="urn:microsoft.com/office/officeart/2005/8/layout/hierarchy1"/>
    <dgm:cxn modelId="{71E48431-690C-4ECA-9F1F-3270E6608963}" type="presParOf" srcId="{8AAD2CF0-4FD7-4059-99E1-A102E0CFD687}" destId="{9E548A81-5258-4F0D-A4A9-C10BCB19ABBA}" srcOrd="2" destOrd="0" presId="urn:microsoft.com/office/officeart/2005/8/layout/hierarchy1"/>
    <dgm:cxn modelId="{98B6C3C2-4703-419A-9EDB-DDCFDA89EC1D}" type="presParOf" srcId="{8AAD2CF0-4FD7-4059-99E1-A102E0CFD687}" destId="{FFB3AA96-8E3C-4354-AB2B-F05286F267B5}" srcOrd="3" destOrd="0" presId="urn:microsoft.com/office/officeart/2005/8/layout/hierarchy1"/>
    <dgm:cxn modelId="{CE34647C-CB33-4F0F-8BAE-64E92739E8FB}" type="presParOf" srcId="{FFB3AA96-8E3C-4354-AB2B-F05286F267B5}" destId="{649C1E2E-84AF-47C1-BA5C-64B2E4E9F2B1}" srcOrd="0" destOrd="0" presId="urn:microsoft.com/office/officeart/2005/8/layout/hierarchy1"/>
    <dgm:cxn modelId="{3C618FBD-7CAF-46CF-925C-AEC805E75D0E}" type="presParOf" srcId="{649C1E2E-84AF-47C1-BA5C-64B2E4E9F2B1}" destId="{61C1B076-121F-4F67-8032-3E10E73EA249}" srcOrd="0" destOrd="0" presId="urn:microsoft.com/office/officeart/2005/8/layout/hierarchy1"/>
    <dgm:cxn modelId="{C450BFC3-9CDA-4082-B81A-E408ADAF6B9B}" type="presParOf" srcId="{649C1E2E-84AF-47C1-BA5C-64B2E4E9F2B1}" destId="{33C0833B-F10A-4B9E-AD1B-64FBCAD05B34}" srcOrd="1" destOrd="0" presId="urn:microsoft.com/office/officeart/2005/8/layout/hierarchy1"/>
    <dgm:cxn modelId="{55BECD6D-7996-4A84-9FD3-D5221564F240}" type="presParOf" srcId="{FFB3AA96-8E3C-4354-AB2B-F05286F267B5}" destId="{ED934FC5-C9B6-4ECE-874A-0D561C3D9684}" srcOrd="1" destOrd="0" presId="urn:microsoft.com/office/officeart/2005/8/layout/hierarchy1"/>
    <dgm:cxn modelId="{F0CAF4F0-91E6-4F54-9A65-226A35570220}" type="presParOf" srcId="{ED934FC5-C9B6-4ECE-874A-0D561C3D9684}" destId="{BE4953AE-3AB1-45FE-B3EA-7F8A0F9685A8}" srcOrd="0" destOrd="0" presId="urn:microsoft.com/office/officeart/2005/8/layout/hierarchy1"/>
    <dgm:cxn modelId="{2BE45F17-CC62-4ADC-889E-CD7963325E08}" type="presParOf" srcId="{ED934FC5-C9B6-4ECE-874A-0D561C3D9684}" destId="{4EE57718-FEEB-4A70-8C68-C0E6F394B11A}" srcOrd="1" destOrd="0" presId="urn:microsoft.com/office/officeart/2005/8/layout/hierarchy1"/>
    <dgm:cxn modelId="{FBDEEEAF-5DD3-4801-A613-C6DAFE54525A}" type="presParOf" srcId="{4EE57718-FEEB-4A70-8C68-C0E6F394B11A}" destId="{E15C6156-A662-4E9B-BA3D-B3300351B880}" srcOrd="0" destOrd="0" presId="urn:microsoft.com/office/officeart/2005/8/layout/hierarchy1"/>
    <dgm:cxn modelId="{3F3BF04E-7C24-4C75-8EB5-AEBFCA6994F3}" type="presParOf" srcId="{E15C6156-A662-4E9B-BA3D-B3300351B880}" destId="{7AEB37D9-734C-4A16-853D-F781E04EBFB1}" srcOrd="0" destOrd="0" presId="urn:microsoft.com/office/officeart/2005/8/layout/hierarchy1"/>
    <dgm:cxn modelId="{85A2534D-4B4D-44DD-B2D8-E9BB53232557}" type="presParOf" srcId="{E15C6156-A662-4E9B-BA3D-B3300351B880}" destId="{E503C5ED-26E6-4CBC-B67D-1339B31A4916}" srcOrd="1" destOrd="0" presId="urn:microsoft.com/office/officeart/2005/8/layout/hierarchy1"/>
    <dgm:cxn modelId="{327B4AEA-E5D3-4D7F-965F-0224E7DED2E4}" type="presParOf" srcId="{4EE57718-FEEB-4A70-8C68-C0E6F394B11A}" destId="{BC885BBD-F9B9-47BB-BBB9-3A4984DA96A3}" srcOrd="1" destOrd="0" presId="urn:microsoft.com/office/officeart/2005/8/layout/hierarchy1"/>
    <dgm:cxn modelId="{0A53738B-04FA-4F7C-934A-2D3028260DA1}" type="presParOf" srcId="{ED934FC5-C9B6-4ECE-874A-0D561C3D9684}" destId="{4574F16C-4242-4564-B790-02F3693E02AF}" srcOrd="2" destOrd="0" presId="urn:microsoft.com/office/officeart/2005/8/layout/hierarchy1"/>
    <dgm:cxn modelId="{9706A950-39F7-4AC2-90DB-B91DB5185E5F}" type="presParOf" srcId="{ED934FC5-C9B6-4ECE-874A-0D561C3D9684}" destId="{659C4F99-35F4-4B41-B270-C93D09026235}" srcOrd="3" destOrd="0" presId="urn:microsoft.com/office/officeart/2005/8/layout/hierarchy1"/>
    <dgm:cxn modelId="{27E5C9B6-3E21-404F-83B7-0BA56FC9469D}" type="presParOf" srcId="{659C4F99-35F4-4B41-B270-C93D09026235}" destId="{FD920FCB-DC3A-414E-9F7B-85B025682506}" srcOrd="0" destOrd="0" presId="urn:microsoft.com/office/officeart/2005/8/layout/hierarchy1"/>
    <dgm:cxn modelId="{15FBC9A9-2C7F-4737-A0B4-2E893687A263}" type="presParOf" srcId="{FD920FCB-DC3A-414E-9F7B-85B025682506}" destId="{12F49F1C-CD8D-4400-8B15-4D9AE8FBE19C}" srcOrd="0" destOrd="0" presId="urn:microsoft.com/office/officeart/2005/8/layout/hierarchy1"/>
    <dgm:cxn modelId="{35F2888C-3A53-4096-9E9D-2842BAD8917B}" type="presParOf" srcId="{FD920FCB-DC3A-414E-9F7B-85B025682506}" destId="{2280A47B-451F-4579-803D-6CDF8B3C187C}" srcOrd="1" destOrd="0" presId="urn:microsoft.com/office/officeart/2005/8/layout/hierarchy1"/>
    <dgm:cxn modelId="{FAADA261-9FC4-4EDC-84FF-C7464018D5F1}" type="presParOf" srcId="{659C4F99-35F4-4B41-B270-C93D09026235}" destId="{B6E24D06-19E3-409D-BE6C-A752587CE45C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304AE7-3011-4E24-B5F8-893AC7531EC1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3A31C-A86E-4DF2-B4E7-9A2DF2DB053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458056D-E535-47E1-9CEF-F9A759D8911D}" type="datetimeFigureOut">
              <a:rPr lang="ru-RU"/>
              <a:pPr>
                <a:defRPr/>
              </a:pPr>
              <a:t>28.01.2009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885EA88-AE6F-46D1-A79F-7B6DC5597C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DB0CCF-8B1C-4050-90D6-AA1EAA01D75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4F16CC-CB38-469E-8988-A3BE5EF6AB1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29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30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5EA88-AE6F-46D1-A79F-7B6DC5597C41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EE998-71FD-47DF-9698-D03267583979}" type="datetime1">
              <a:rPr lang="ru-RU"/>
              <a:pPr>
                <a:defRPr/>
              </a:pPr>
              <a:t>28.01.2009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3B767-AB98-4749-8CEC-058684725B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C5ADD-1FB3-4D5D-A23A-BD72A6097706}" type="datetime1">
              <a:rPr lang="ru-RU"/>
              <a:pPr>
                <a:defRPr/>
              </a:pPr>
              <a:t>28.01.2009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DE5CF-84B8-4B6E-B0EA-B8DA820739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18BE6-C67E-4693-A843-8175F147FB80}" type="datetime1">
              <a:rPr lang="ru-RU"/>
              <a:pPr>
                <a:defRPr/>
              </a:pPr>
              <a:t>28.01.2009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FF9C5-D319-4B22-B222-666D6EC854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9D2B9-A4A7-4E79-8694-6CC74E58A7CA}" type="datetime1">
              <a:rPr lang="ru-RU"/>
              <a:pPr>
                <a:defRPr/>
              </a:pPr>
              <a:t>28.01.2009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E2FB5-9D91-4070-AFDE-26A952485D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674AB-32E6-401E-97E8-27ECAD87B1C5}" type="datetime1">
              <a:rPr lang="ru-RU"/>
              <a:pPr>
                <a:defRPr/>
              </a:pPr>
              <a:t>28.01.2009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521BA-FB33-4CB5-95F0-F96B74557D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350AF-FDFD-4430-9BFD-445D9833150A}" type="datetime1">
              <a:rPr lang="ru-RU"/>
              <a:pPr>
                <a:defRPr/>
              </a:pPr>
              <a:t>28.01.2009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AF590-B944-4F16-837B-057A90FBE6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A4F1D-2194-46A2-95DD-0F1BA9EDD9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F5871-BF8E-4B49-86CB-E2F407A3A66C}" type="datetime1">
              <a:rPr lang="ru-RU"/>
              <a:pPr>
                <a:defRPr/>
              </a:pPr>
              <a:t>28.01.2009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8539F-CE83-45F3-811E-1248A04AA497}" type="datetime1">
              <a:rPr lang="ru-RU"/>
              <a:pPr>
                <a:defRPr/>
              </a:pPr>
              <a:t>28.01.2009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B8874-5BD7-4067-851E-89BE88E4AB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B031F-8917-429D-A49E-F9F9BAE518E0}" type="datetime1">
              <a:rPr lang="ru-RU"/>
              <a:pPr>
                <a:defRPr/>
              </a:pPr>
              <a:t>28.01.2009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B8F5C-665C-4DD6-ADCE-5AE995D0B5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52C88-62F3-49FF-9D83-6F78F783F59D}" type="datetime1">
              <a:rPr lang="ru-RU"/>
              <a:pPr>
                <a:defRPr/>
              </a:pPr>
              <a:t>28.01.2009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0856E-6F2B-4563-90B7-AE4F9BE887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D2CDA-5F2C-49F5-AD6E-01E96DACDBC8}" type="datetime1">
              <a:rPr lang="ru-RU"/>
              <a:pPr>
                <a:defRPr/>
              </a:pPr>
              <a:t>28.01.2009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2F9DF-7E74-4CA8-A51D-F4419BDFE2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B775BC23-A193-45E7-93C0-5485E887CED5}" type="datetime1">
              <a:rPr lang="ru-RU"/>
              <a:pPr>
                <a:defRPr/>
              </a:pPr>
              <a:t>28.01.2009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E1413E5-9202-4AB6-A5E3-999CA83B8F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83" r:id="rId1"/>
    <p:sldLayoutId id="2147484082" r:id="rId2"/>
    <p:sldLayoutId id="2147484084" r:id="rId3"/>
    <p:sldLayoutId id="2147484081" r:id="rId4"/>
    <p:sldLayoutId id="2147484085" r:id="rId5"/>
    <p:sldLayoutId id="2147484080" r:id="rId6"/>
    <p:sldLayoutId id="2147484079" r:id="rId7"/>
    <p:sldLayoutId id="2147484078" r:id="rId8"/>
    <p:sldLayoutId id="2147484077" r:id="rId9"/>
    <p:sldLayoutId id="2147484076" r:id="rId10"/>
    <p:sldLayoutId id="2147484075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008ABF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00729F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008ABF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008ABF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Relationship Id="rId5" Type="http://schemas.openxmlformats.org/officeDocument/2006/relationships/slide" Target="slide23.xml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Relationship Id="rId5" Type="http://schemas.openxmlformats.org/officeDocument/2006/relationships/slide" Target="slide23.xml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Relationship Id="rId5" Type="http://schemas.openxmlformats.org/officeDocument/2006/relationships/audio" Target="../media/audio1.wav"/><Relationship Id="rId4" Type="http://schemas.openxmlformats.org/officeDocument/2006/relationships/slide" Target="slide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Relationship Id="rId5" Type="http://schemas.openxmlformats.org/officeDocument/2006/relationships/audio" Target="../media/audio1.wav"/><Relationship Id="rId4" Type="http://schemas.openxmlformats.org/officeDocument/2006/relationships/slide" Target="slide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Relationship Id="rId5" Type="http://schemas.openxmlformats.org/officeDocument/2006/relationships/audio" Target="../media/audio2.wav"/><Relationship Id="rId4" Type="http://schemas.openxmlformats.org/officeDocument/2006/relationships/slide" Target="slide2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7.jpeg"/><Relationship Id="rId10" Type="http://schemas.openxmlformats.org/officeDocument/2006/relationships/slide" Target="slide27.xml"/><Relationship Id="rId4" Type="http://schemas.openxmlformats.org/officeDocument/2006/relationships/image" Target="../media/image6.jpeg"/><Relationship Id="rId9" Type="http://schemas.openxmlformats.org/officeDocument/2006/relationships/oleObject" Target="../embeddings/oleObject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19.xml"/><Relationship Id="rId7" Type="http://schemas.openxmlformats.org/officeDocument/2006/relationships/oleObject" Target="../embeddings/oleObject8.bin"/><Relationship Id="rId12" Type="http://schemas.openxmlformats.org/officeDocument/2006/relationships/slide" Target="slide28.xml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1.jpeg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0.jpeg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10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20.xml"/><Relationship Id="rId7" Type="http://schemas.openxmlformats.org/officeDocument/2006/relationships/oleObject" Target="../embeddings/oleObject14.bin"/><Relationship Id="rId12" Type="http://schemas.openxmlformats.org/officeDocument/2006/relationships/audio" Target="../media/audio2.wav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11" Type="http://schemas.openxmlformats.org/officeDocument/2006/relationships/slide" Target="slide29.xml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1.jpeg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6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Relationship Id="rId6" Type="http://schemas.openxmlformats.org/officeDocument/2006/relationships/audio" Target="../media/audio2.wav"/><Relationship Id="rId5" Type="http://schemas.openxmlformats.org/officeDocument/2006/relationships/slide" Target="slide26.xml"/><Relationship Id="rId4" Type="http://schemas.openxmlformats.org/officeDocument/2006/relationships/image" Target="../media/image12.jpe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notesSlide" Target="../notesSlides/notesSlide22.xml"/><Relationship Id="rId7" Type="http://schemas.openxmlformats.org/officeDocument/2006/relationships/oleObject" Target="../embeddings/oleObject18.bin"/><Relationship Id="rId12" Type="http://schemas.openxmlformats.org/officeDocument/2006/relationships/audio" Target="../media/audio1.wav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7.bin"/><Relationship Id="rId11" Type="http://schemas.openxmlformats.org/officeDocument/2006/relationships/slide" Target="slide9.xml"/><Relationship Id="rId5" Type="http://schemas.openxmlformats.org/officeDocument/2006/relationships/image" Target="../media/image7.jpeg"/><Relationship Id="rId10" Type="http://schemas.openxmlformats.org/officeDocument/2006/relationships/image" Target="../media/image13.jpeg"/><Relationship Id="rId4" Type="http://schemas.openxmlformats.org/officeDocument/2006/relationships/image" Target="../media/image6.jpeg"/><Relationship Id="rId9" Type="http://schemas.openxmlformats.org/officeDocument/2006/relationships/oleObject" Target="../embeddings/oleObject20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7" Type="http://schemas.openxmlformats.org/officeDocument/2006/relationships/slide" Target="slide28.xml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jpeg"/><Relationship Id="rId5" Type="http://schemas.openxmlformats.org/officeDocument/2006/relationships/image" Target="../media/image11.jpeg"/><Relationship Id="rId4" Type="http://schemas.openxmlformats.org/officeDocument/2006/relationships/oleObject" Target="../embeddings/oleObject21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notesSlide" Target="../notesSlides/notesSlide24.xml"/><Relationship Id="rId7" Type="http://schemas.openxmlformats.org/officeDocument/2006/relationships/slide" Target="slide13.xml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png"/><Relationship Id="rId5" Type="http://schemas.openxmlformats.org/officeDocument/2006/relationships/image" Target="../media/image11.jpeg"/><Relationship Id="rId4" Type="http://schemas.openxmlformats.org/officeDocument/2006/relationships/oleObject" Target="../embeddings/oleObject22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9.xml"/><Relationship Id="rId5" Type="http://schemas.openxmlformats.org/officeDocument/2006/relationships/audio" Target="../media/audio2.wav"/><Relationship Id="rId4" Type="http://schemas.openxmlformats.org/officeDocument/2006/relationships/slide" Target="slide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9.xml"/><Relationship Id="rId5" Type="http://schemas.openxmlformats.org/officeDocument/2006/relationships/audio" Target="../media/audio2.wav"/><Relationship Id="rId4" Type="http://schemas.openxmlformats.org/officeDocument/2006/relationships/slide" Target="slide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notesSlide" Target="../notesSlides/notesSlide28.xml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7.vml"/><Relationship Id="rId6" Type="http://schemas.openxmlformats.org/officeDocument/2006/relationships/slide" Target="slide11.xml"/><Relationship Id="rId5" Type="http://schemas.openxmlformats.org/officeDocument/2006/relationships/image" Target="../media/image11.jpeg"/><Relationship Id="rId4" Type="http://schemas.openxmlformats.org/officeDocument/2006/relationships/oleObject" Target="../embeddings/oleObject23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29.xml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7.bin"/><Relationship Id="rId5" Type="http://schemas.openxmlformats.org/officeDocument/2006/relationships/slide" Target="slide13.xml"/><Relationship Id="rId4" Type="http://schemas.openxmlformats.org/officeDocument/2006/relationships/oleObject" Target="../embeddings/oleObject2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5" Type="http://schemas.openxmlformats.org/officeDocument/2006/relationships/slide" Target="slide21.xml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5" Type="http://schemas.openxmlformats.org/officeDocument/2006/relationships/slide" Target="slide21.xml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5" Type="http://schemas.openxmlformats.org/officeDocument/2006/relationships/slide" Target="slide22.xml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5" Type="http://schemas.openxmlformats.org/officeDocument/2006/relationships/slide" Target="slide22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28926" y="5000636"/>
            <a:ext cx="5357850" cy="785818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eaLnBrk="1" fontAlgn="auto" hangingPunct="1">
              <a:spcAft>
                <a:spcPts val="0"/>
              </a:spcAft>
              <a:buClr>
                <a:schemeClr val="tx2"/>
              </a:buClr>
              <a:buFont typeface="Wingdings 2"/>
              <a:buNone/>
              <a:defRPr/>
            </a:pPr>
            <a:r>
              <a:rPr lang="ru-RU" sz="2000" b="1" kern="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Автор: </a:t>
            </a:r>
          </a:p>
          <a:p>
            <a:pPr algn="r" eaLnBrk="1" fontAlgn="auto" hangingPunct="1">
              <a:spcAft>
                <a:spcPts val="0"/>
              </a:spcAft>
              <a:buClr>
                <a:schemeClr val="tx2"/>
              </a:buClr>
              <a:buFont typeface="Wingdings 2"/>
              <a:buNone/>
              <a:defRPr/>
            </a:pPr>
            <a:r>
              <a:rPr lang="ru-RU" sz="2000" b="1" kern="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Рассадникова Оксана </a:t>
            </a:r>
            <a:r>
              <a:rPr lang="ru-RU" sz="2000" b="1" kern="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Сергеевна, учитель математики  и информатики</a:t>
            </a:r>
            <a:endParaRPr lang="ru-RU" sz="2000" b="1" kern="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785794"/>
            <a:ext cx="7772400" cy="642941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Муниципальное общеобразовательное учреждение</a:t>
            </a:r>
            <a:b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«Средняя общеобразовательная школа № 45»</a:t>
            </a:r>
            <a:endParaRPr lang="ru-RU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268" name="TextBox 3"/>
          <p:cNvSpPr txBox="1">
            <a:spLocks noChangeArrowheads="1"/>
          </p:cNvSpPr>
          <p:nvPr/>
        </p:nvSpPr>
        <p:spPr bwMode="auto">
          <a:xfrm>
            <a:off x="3357563" y="6215063"/>
            <a:ext cx="2357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Constantia" pitchFamily="18" charset="0"/>
              </a:rPr>
              <a:t>Новоуральск, 2008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71538" y="2000240"/>
            <a:ext cx="7715272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Четырехугольники</a:t>
            </a:r>
            <a:endParaRPr lang="ru-RU" sz="6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38" y="642938"/>
            <a:ext cx="7215187" cy="64293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dirty="0" smtClean="0"/>
              <a:t>Ромб</a:t>
            </a:r>
            <a:endParaRPr lang="ru-RU" sz="4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85938" y="1428750"/>
            <a:ext cx="7072312" cy="1785938"/>
          </a:xfrm>
        </p:spPr>
        <p:txBody>
          <a:bodyPr/>
          <a:lstStyle/>
          <a:p>
            <a:pPr eaLnBrk="1" hangingPunct="1"/>
            <a:r>
              <a:rPr lang="ru-RU" sz="2800" smtClean="0"/>
              <a:t>Параллелограмм, </a:t>
            </a:r>
            <a:br>
              <a:rPr lang="ru-RU" sz="2800" smtClean="0"/>
            </a:br>
            <a:r>
              <a:rPr lang="ru-RU" sz="2800" smtClean="0"/>
              <a:t>у которого все стороны равны, называется     </a:t>
            </a:r>
            <a:r>
              <a:rPr lang="ru-RU" sz="2800" smtClean="0">
                <a:solidFill>
                  <a:srgbClr val="FF0000"/>
                </a:solidFill>
              </a:rPr>
              <a:t>ромбом</a:t>
            </a:r>
          </a:p>
        </p:txBody>
      </p:sp>
      <p:sp>
        <p:nvSpPr>
          <p:cNvPr id="20484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2133600" y="6203950"/>
            <a:ext cx="6796088" cy="38417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6" name="Ромб 5"/>
          <p:cNvSpPr/>
          <p:nvPr/>
        </p:nvSpPr>
        <p:spPr>
          <a:xfrm>
            <a:off x="2428860" y="3143248"/>
            <a:ext cx="2000264" cy="2928958"/>
          </a:xfrm>
          <a:prstGeom prst="diamond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6429375" y="3643313"/>
            <a:ext cx="1698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dirty="0">
                <a:latin typeface="Constantia" pitchFamily="18" charset="0"/>
                <a:hlinkClick r:id="rId3" action="ppaction://hlinksldjump">
                  <a:snd r:embed="rId4" name="wind.wav" builtIn="1"/>
                </a:hlinkClick>
              </a:rPr>
              <a:t>Свойства</a:t>
            </a:r>
            <a:endParaRPr lang="ru-RU" sz="2800" dirty="0">
              <a:latin typeface="Constantia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500813" y="4500563"/>
            <a:ext cx="2143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dirty="0">
                <a:latin typeface="Constantia" pitchFamily="18" charset="0"/>
                <a:hlinkClick r:id="rId5" action="ppaction://hlinksldjump">
                  <a:snd r:embed="rId4" name="wind.wav" builtIn="1"/>
                </a:hlinkClick>
              </a:rPr>
              <a:t>Признаки</a:t>
            </a:r>
            <a:endParaRPr lang="ru-RU" sz="2800" dirty="0">
              <a:latin typeface="Constantia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38" y="642938"/>
            <a:ext cx="7215187" cy="64293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dirty="0" smtClean="0"/>
              <a:t>Ромб</a:t>
            </a:r>
            <a:endParaRPr lang="ru-RU" sz="4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85938" y="1428750"/>
            <a:ext cx="7072312" cy="1785938"/>
          </a:xfrm>
        </p:spPr>
        <p:txBody>
          <a:bodyPr/>
          <a:lstStyle/>
          <a:p>
            <a:pPr eaLnBrk="1" hangingPunct="1"/>
            <a:r>
              <a:rPr lang="ru-RU" sz="2800" smtClean="0"/>
              <a:t>Параллелограмм, </a:t>
            </a:r>
            <a:br>
              <a:rPr lang="ru-RU" sz="2800" smtClean="0"/>
            </a:br>
            <a:r>
              <a:rPr lang="ru-RU" sz="2800" smtClean="0"/>
              <a:t>у которого все стороны равны, называется     </a:t>
            </a:r>
            <a:r>
              <a:rPr lang="ru-RU" sz="2800" smtClean="0">
                <a:solidFill>
                  <a:srgbClr val="FF0000"/>
                </a:solidFill>
              </a:rPr>
              <a:t>ромбом</a:t>
            </a:r>
          </a:p>
        </p:txBody>
      </p:sp>
      <p:sp>
        <p:nvSpPr>
          <p:cNvPr id="20484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2133600" y="6203950"/>
            <a:ext cx="6796088" cy="38417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6" name="Ромб 5"/>
          <p:cNvSpPr/>
          <p:nvPr/>
        </p:nvSpPr>
        <p:spPr>
          <a:xfrm>
            <a:off x="2428860" y="3143248"/>
            <a:ext cx="2000264" cy="2928958"/>
          </a:xfrm>
          <a:prstGeom prst="diamond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6429375" y="3643313"/>
            <a:ext cx="1698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dirty="0">
                <a:latin typeface="Constantia" pitchFamily="18" charset="0"/>
                <a:hlinkClick r:id="rId3" action="ppaction://hlinksldjump">
                  <a:snd r:embed="rId4" name="wind.wav" builtIn="1"/>
                </a:hlinkClick>
              </a:rPr>
              <a:t>Свойства</a:t>
            </a:r>
            <a:endParaRPr lang="ru-RU" sz="2800" dirty="0">
              <a:latin typeface="Constantia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500813" y="4500563"/>
            <a:ext cx="2143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dirty="0">
                <a:latin typeface="Constantia" pitchFamily="18" charset="0"/>
                <a:hlinkClick r:id="rId5" action="ppaction://hlinksldjump">
                  <a:snd r:embed="rId4" name="wind.wav" builtIn="1"/>
                </a:hlinkClick>
              </a:rPr>
              <a:t>Признаки</a:t>
            </a:r>
            <a:endParaRPr lang="ru-RU" sz="2800" dirty="0">
              <a:latin typeface="Constantia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38" y="642938"/>
            <a:ext cx="7215187" cy="64293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dirty="0" smtClean="0"/>
              <a:t>Квадрат</a:t>
            </a:r>
            <a:endParaRPr lang="ru-RU" sz="4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85938" y="1428750"/>
            <a:ext cx="7072312" cy="1643063"/>
          </a:xfrm>
        </p:spPr>
        <p:txBody>
          <a:bodyPr/>
          <a:lstStyle/>
          <a:p>
            <a:pPr eaLnBrk="1" hangingPunct="1"/>
            <a:r>
              <a:rPr lang="ru-RU" sz="2800" smtClean="0"/>
              <a:t>Ромб, </a:t>
            </a:r>
            <a:br>
              <a:rPr lang="ru-RU" sz="2800" smtClean="0"/>
            </a:br>
            <a:r>
              <a:rPr lang="ru-RU" sz="2800" smtClean="0"/>
              <a:t>у которого все углы прямые, называется     </a:t>
            </a:r>
            <a:r>
              <a:rPr lang="ru-RU" sz="2800" smtClean="0">
                <a:solidFill>
                  <a:srgbClr val="FF0000"/>
                </a:solidFill>
              </a:rPr>
              <a:t>квадратом</a:t>
            </a:r>
          </a:p>
        </p:txBody>
      </p:sp>
      <p:sp>
        <p:nvSpPr>
          <p:cNvPr id="21508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2133600" y="6203950"/>
            <a:ext cx="6796088" cy="38417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©г. Новоуральск, МОУ "СОШ № 45", учитель математики и информатики О.С. Рассадникова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571604" y="3500438"/>
            <a:ext cx="2214578" cy="2214578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6500813" y="3571875"/>
            <a:ext cx="20716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dirty="0">
                <a:latin typeface="Constantia" pitchFamily="18" charset="0"/>
                <a:hlinkClick r:id="rId3" action="ppaction://hlinksldjump"/>
              </a:rPr>
              <a:t>Свойства</a:t>
            </a:r>
            <a:endParaRPr lang="ru-RU" sz="2800" dirty="0">
              <a:latin typeface="Constantia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500813" y="4429125"/>
            <a:ext cx="2143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dirty="0">
                <a:latin typeface="Constantia" pitchFamily="18" charset="0"/>
                <a:hlinkClick r:id="rId4" action="ppaction://hlinksldjump">
                  <a:snd r:embed="rId5" name="wind.wav" builtIn="1"/>
                </a:hlinkClick>
              </a:rPr>
              <a:t>Признаки</a:t>
            </a:r>
            <a:endParaRPr lang="ru-RU" sz="2800" dirty="0">
              <a:latin typeface="Constantia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6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38" y="642938"/>
            <a:ext cx="7215187" cy="64293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dirty="0" smtClean="0"/>
              <a:t>Квадрат</a:t>
            </a:r>
            <a:endParaRPr lang="ru-RU" sz="4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85938" y="1428750"/>
            <a:ext cx="7072312" cy="1643063"/>
          </a:xfrm>
        </p:spPr>
        <p:txBody>
          <a:bodyPr/>
          <a:lstStyle/>
          <a:p>
            <a:pPr eaLnBrk="1" hangingPunct="1"/>
            <a:r>
              <a:rPr lang="ru-RU" sz="2800" smtClean="0"/>
              <a:t>Ромб, </a:t>
            </a:r>
            <a:br>
              <a:rPr lang="ru-RU" sz="2800" smtClean="0"/>
            </a:br>
            <a:r>
              <a:rPr lang="ru-RU" sz="2800" smtClean="0"/>
              <a:t>у которого все углы прямые, называется     </a:t>
            </a:r>
            <a:r>
              <a:rPr lang="ru-RU" sz="2800" smtClean="0">
                <a:solidFill>
                  <a:srgbClr val="FF0000"/>
                </a:solidFill>
              </a:rPr>
              <a:t>квадратом</a:t>
            </a:r>
          </a:p>
        </p:txBody>
      </p:sp>
      <p:sp>
        <p:nvSpPr>
          <p:cNvPr id="21508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2133600" y="6203950"/>
            <a:ext cx="6796088" cy="38417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©г. Новоуральск, МОУ "СОШ № 45", учитель математики и информатики О.С. Рассадникова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571604" y="3500438"/>
            <a:ext cx="2214578" cy="2214578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6500813" y="3571875"/>
            <a:ext cx="20716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dirty="0">
                <a:latin typeface="Constantia" pitchFamily="18" charset="0"/>
                <a:hlinkClick r:id="rId3" action="ppaction://hlinksldjump"/>
              </a:rPr>
              <a:t>Свойства</a:t>
            </a:r>
            <a:endParaRPr lang="ru-RU" sz="2800" dirty="0">
              <a:latin typeface="Constantia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500813" y="4429125"/>
            <a:ext cx="2143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dirty="0">
                <a:latin typeface="Constantia" pitchFamily="18" charset="0"/>
                <a:hlinkClick r:id="rId4" action="ppaction://hlinksldjump">
                  <a:snd r:embed="rId5" name="wind.wav" builtIn="1"/>
                </a:hlinkClick>
              </a:rPr>
              <a:t>Признаки</a:t>
            </a:r>
            <a:endParaRPr lang="ru-RU" sz="2800" dirty="0">
              <a:latin typeface="Constantia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0" y="642938"/>
            <a:ext cx="7215188" cy="64293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dirty="0" smtClean="0"/>
              <a:t>Трапеция</a:t>
            </a:r>
            <a:endParaRPr lang="ru-RU" sz="4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00188" y="1428750"/>
            <a:ext cx="7286625" cy="1643063"/>
          </a:xfrm>
        </p:spPr>
        <p:txBody>
          <a:bodyPr/>
          <a:lstStyle/>
          <a:p>
            <a:pPr eaLnBrk="1" hangingPunct="1"/>
            <a:r>
              <a:rPr lang="ru-RU" sz="2800" smtClean="0"/>
              <a:t>Четырехугольник, у которого две  противоположные  стороны  параллельны, а две другие – непараллельные, называется</a:t>
            </a:r>
            <a:br>
              <a:rPr lang="ru-RU" sz="2800" smtClean="0"/>
            </a:br>
            <a:r>
              <a:rPr lang="ru-RU" sz="2800" smtClean="0">
                <a:solidFill>
                  <a:srgbClr val="FF0000"/>
                </a:solidFill>
              </a:rPr>
              <a:t>трапецией</a:t>
            </a:r>
          </a:p>
        </p:txBody>
      </p:sp>
      <p:sp>
        <p:nvSpPr>
          <p:cNvPr id="22532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2133600" y="6203950"/>
            <a:ext cx="6796088" cy="38417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©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7" name="Трапеция 6"/>
          <p:cNvSpPr/>
          <p:nvPr/>
        </p:nvSpPr>
        <p:spPr>
          <a:xfrm>
            <a:off x="4643438" y="3714752"/>
            <a:ext cx="3143272" cy="2071702"/>
          </a:xfrm>
          <a:prstGeom prst="trapezoid">
            <a:avLst>
              <a:gd name="adj" fmla="val 24341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 prst="riblet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0" y="642938"/>
            <a:ext cx="7215188" cy="64293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dirty="0" smtClean="0"/>
              <a:t>Трапеция</a:t>
            </a:r>
            <a:endParaRPr lang="ru-RU" sz="4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00188" y="1428750"/>
            <a:ext cx="7286625" cy="1143000"/>
          </a:xfrm>
        </p:spPr>
        <p:txBody>
          <a:bodyPr/>
          <a:lstStyle/>
          <a:p>
            <a:pPr eaLnBrk="1" hangingPunct="1"/>
            <a:r>
              <a:rPr lang="ru-RU" sz="2800" smtClean="0"/>
              <a:t>Трапеция называется </a:t>
            </a:r>
            <a:r>
              <a:rPr lang="ru-RU" sz="2800" smtClean="0">
                <a:solidFill>
                  <a:srgbClr val="FF0000"/>
                </a:solidFill>
              </a:rPr>
              <a:t>равнобедренной</a:t>
            </a:r>
            <a:r>
              <a:rPr lang="ru-RU" sz="2800" smtClean="0"/>
              <a:t>, если ее боковые стороны равны.</a:t>
            </a:r>
            <a:endParaRPr lang="ru-RU" sz="2800" smtClean="0">
              <a:solidFill>
                <a:srgbClr val="FF0000"/>
              </a:solidFill>
            </a:endParaRPr>
          </a:p>
        </p:txBody>
      </p:sp>
      <p:sp>
        <p:nvSpPr>
          <p:cNvPr id="23556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2133600" y="6203950"/>
            <a:ext cx="6796088" cy="38417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©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7" name="Трапеция 6"/>
          <p:cNvSpPr/>
          <p:nvPr/>
        </p:nvSpPr>
        <p:spPr>
          <a:xfrm>
            <a:off x="4643438" y="3714752"/>
            <a:ext cx="3143272" cy="2071702"/>
          </a:xfrm>
          <a:prstGeom prst="trapezoid">
            <a:avLst>
              <a:gd name="adj" fmla="val 24341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929188" y="4714875"/>
            <a:ext cx="257175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143500" y="3286125"/>
            <a:ext cx="228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Верхнее основание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929188" y="5929313"/>
            <a:ext cx="2714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Нижнее  основание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857500" y="4429125"/>
            <a:ext cx="1857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Средняя линия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385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385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385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385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16" grpId="0"/>
      <p:bldP spid="17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75" y="500063"/>
            <a:ext cx="7215188" cy="16430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dirty="0" smtClean="0"/>
              <a:t>Трапеция – </a:t>
            </a:r>
            <a:r>
              <a:rPr lang="ru-RU" sz="2800" dirty="0" smtClean="0"/>
              <a:t>называется  </a:t>
            </a:r>
            <a:r>
              <a:rPr lang="ru-RU" sz="2800" dirty="0" smtClean="0">
                <a:solidFill>
                  <a:srgbClr val="FF0000"/>
                </a:solidFill>
              </a:rPr>
              <a:t>прямоугольной,  </a:t>
            </a:r>
            <a:r>
              <a:rPr lang="ru-RU" sz="2800" b="0" dirty="0" smtClean="0">
                <a:solidFill>
                  <a:schemeClr val="tx1"/>
                </a:solidFill>
              </a:rPr>
              <a:t>если  одна  из  боковых  сторон   перпендикулярна  к  основанию</a:t>
            </a:r>
            <a:endParaRPr lang="ru-RU" sz="2800" b="0" dirty="0">
              <a:solidFill>
                <a:srgbClr val="FF0000"/>
              </a:solidFill>
            </a:endParaRPr>
          </a:p>
        </p:txBody>
      </p:sp>
      <p:sp>
        <p:nvSpPr>
          <p:cNvPr id="24579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1928813" y="6143625"/>
            <a:ext cx="6796087" cy="38417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grpSp>
        <p:nvGrpSpPr>
          <p:cNvPr id="3" name="Группа 22"/>
          <p:cNvGrpSpPr/>
          <p:nvPr/>
        </p:nvGrpSpPr>
        <p:grpSpPr>
          <a:xfrm>
            <a:off x="714348" y="2857496"/>
            <a:ext cx="3144066" cy="2644794"/>
            <a:chOff x="1713686" y="2857496"/>
            <a:chExt cx="3144066" cy="264479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cxnSp>
          <p:nvCxnSpPr>
            <p:cNvPr id="14" name="Прямая соединительная линия 13"/>
            <p:cNvCxnSpPr/>
            <p:nvPr/>
          </p:nvCxnSpPr>
          <p:spPr>
            <a:xfrm rot="5400000">
              <a:off x="392877" y="4179099"/>
              <a:ext cx="2643206" cy="1588"/>
            </a:xfrm>
            <a:prstGeom prst="line">
              <a:avLst/>
            </a:prstGeom>
            <a:scene3d>
              <a:camera prst="orthographicFront"/>
              <a:lightRig rig="threePt" dir="t"/>
            </a:scene3d>
            <a:sp3d prstMaterial="dkEdge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Группа 21"/>
            <p:cNvGrpSpPr/>
            <p:nvPr/>
          </p:nvGrpSpPr>
          <p:grpSpPr>
            <a:xfrm>
              <a:off x="1714480" y="2857496"/>
              <a:ext cx="3143272" cy="2644794"/>
              <a:chOff x="1714480" y="2857496"/>
              <a:chExt cx="3143272" cy="2644794"/>
            </a:xfrm>
          </p:grpSpPr>
          <p:cxnSp>
            <p:nvCxnSpPr>
              <p:cNvPr id="16" name="Прямая соединительная линия 15"/>
              <p:cNvCxnSpPr/>
              <p:nvPr/>
            </p:nvCxnSpPr>
            <p:spPr>
              <a:xfrm>
                <a:off x="1714480" y="5500702"/>
                <a:ext cx="3143272" cy="1588"/>
              </a:xfrm>
              <a:prstGeom prst="line">
                <a:avLst/>
              </a:prstGeom>
              <a:scene3d>
                <a:camera prst="orthographicFront"/>
                <a:lightRig rig="threePt" dir="t"/>
              </a:scene3d>
              <a:sp3d prstMaterial="dkEdge"/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/>
              <p:nvPr/>
            </p:nvCxnSpPr>
            <p:spPr>
              <a:xfrm>
                <a:off x="1714480" y="2857496"/>
                <a:ext cx="2000264" cy="1588"/>
              </a:xfrm>
              <a:prstGeom prst="line">
                <a:avLst/>
              </a:prstGeom>
              <a:scene3d>
                <a:camera prst="orthographicFront"/>
                <a:lightRig rig="threePt" dir="t"/>
              </a:scene3d>
              <a:sp3d prstMaterial="dkEdge"/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единительная линия 19"/>
              <p:cNvCxnSpPr/>
              <p:nvPr/>
            </p:nvCxnSpPr>
            <p:spPr>
              <a:xfrm rot="16200000" flipH="1">
                <a:off x="2964645" y="3607595"/>
                <a:ext cx="2643206" cy="1143008"/>
              </a:xfrm>
              <a:prstGeom prst="line">
                <a:avLst/>
              </a:prstGeom>
              <a:scene3d>
                <a:camera prst="orthographicFront"/>
                <a:lightRig rig="threePt" dir="t"/>
              </a:scene3d>
              <a:sp3d prstMaterial="dkEdge"/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" name="Управляющая кнопка: далее 10">
            <a:hlinkClick r:id="rId3" action="ppaction://hlinksldjump" highlightClick="1"/>
          </p:cNvPr>
          <p:cNvSpPr/>
          <p:nvPr/>
        </p:nvSpPr>
        <p:spPr>
          <a:xfrm>
            <a:off x="7929586" y="5857892"/>
            <a:ext cx="714380" cy="357190"/>
          </a:xfrm>
          <a:prstGeom prst="actionButtonForwardNex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75" y="428625"/>
            <a:ext cx="6786563" cy="7381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Свойства  параллелограмма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14938" y="1600200"/>
            <a:ext cx="3471862" cy="3043238"/>
          </a:xfrm>
        </p:spPr>
        <p:txBody>
          <a:bodyPr>
            <a:normAutofit lnSpcReduction="10000"/>
          </a:bodyPr>
          <a:lstStyle/>
          <a:p>
            <a:pPr marL="400050" indent="-400050" eaLnBrk="1" fontAlgn="auto" hangingPunct="1">
              <a:buClr>
                <a:schemeClr val="tx1"/>
              </a:buClr>
              <a:buFont typeface="+mj-lt"/>
              <a:buAutoNum type="romanUcPeriod"/>
              <a:defRPr/>
            </a:pPr>
            <a:r>
              <a:rPr lang="en-US" dirty="0" smtClean="0"/>
              <a:t> </a:t>
            </a:r>
            <a:r>
              <a:rPr lang="ru-RU" sz="1800" dirty="0" smtClean="0"/>
              <a:t>Диагонали пересекаются и точкой пересечения делятся пополам.</a:t>
            </a:r>
          </a:p>
          <a:p>
            <a:pPr marL="400050" indent="-400050" eaLnBrk="1" fontAlgn="auto" hangingPunct="1">
              <a:buClr>
                <a:schemeClr val="tx1"/>
              </a:buClr>
              <a:buFont typeface="+mj-lt"/>
              <a:buAutoNum type="romanUcPeriod"/>
              <a:defRPr/>
            </a:pPr>
            <a:r>
              <a:rPr lang="ru-RU" sz="1800" dirty="0" smtClean="0"/>
              <a:t>Противолежащие стороны – равны, противолежащие углы равны.</a:t>
            </a:r>
          </a:p>
          <a:p>
            <a:pPr marL="400050" indent="-400050" eaLnBrk="1" fontAlgn="auto" hangingPunct="1">
              <a:buClr>
                <a:schemeClr val="tx1"/>
              </a:buClr>
              <a:buFont typeface="+mj-lt"/>
              <a:buAutoNum type="romanUcPeriod"/>
              <a:defRPr/>
            </a:pPr>
            <a:r>
              <a:rPr lang="ru-RU" sz="1800" dirty="0" smtClean="0"/>
              <a:t>Сумма  односторонних углов равна 180°.</a:t>
            </a:r>
          </a:p>
        </p:txBody>
      </p:sp>
      <p:sp>
        <p:nvSpPr>
          <p:cNvPr id="25604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1692275" y="6237288"/>
            <a:ext cx="7094538" cy="36830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pic>
        <p:nvPicPr>
          <p:cNvPr id="27660" name="Picture 12" descr="F:\Physicon\Open Math 2.6. Planimetry\content\chapter7\section\paragraph2\images\07002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313" y="1571625"/>
            <a:ext cx="3286125" cy="246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500188" y="4857750"/>
            <a:ext cx="2143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nstantia" pitchFamily="18" charset="0"/>
              </a:rPr>
              <a:t>AB || CD, BC || AD</a:t>
            </a:r>
            <a:endParaRPr lang="ru-RU">
              <a:latin typeface="Constant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86512" y="5786454"/>
            <a:ext cx="2143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+mj-lt"/>
                <a:hlinkClick r:id="rId4" action="ppaction://hlinksldjump">
                  <a:snd r:embed="rId5" name="suction.wav" builtIn="1"/>
                </a:hlinkClick>
              </a:rPr>
              <a:t>Задачи</a:t>
            </a:r>
            <a:endParaRPr lang="ru-RU" sz="2000" dirty="0">
              <a:latin typeface="+mj-lt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75" y="428625"/>
            <a:ext cx="6786563" cy="73818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Свойства  прямоугольника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14938" y="1600200"/>
            <a:ext cx="3471862" cy="1400175"/>
          </a:xfrm>
        </p:spPr>
        <p:txBody>
          <a:bodyPr/>
          <a:lstStyle/>
          <a:p>
            <a:pPr marL="400050" indent="-400050" eaLnBrk="1" hangingPunct="1">
              <a:buClr>
                <a:schemeClr val="tx1"/>
              </a:buClr>
              <a:buFont typeface="Constantia" pitchFamily="18" charset="0"/>
              <a:buAutoNum type="romanUcPeriod"/>
            </a:pPr>
            <a:r>
              <a:rPr lang="en-US" smtClean="0"/>
              <a:t> AC</a:t>
            </a:r>
            <a:r>
              <a:rPr lang="ru-RU" smtClean="0"/>
              <a:t> =</a:t>
            </a:r>
            <a:r>
              <a:rPr lang="en-US" smtClean="0"/>
              <a:t> BD.</a:t>
            </a:r>
            <a:endParaRPr lang="ru-RU" smtClean="0"/>
          </a:p>
          <a:p>
            <a:pPr marL="400050" indent="-400050" eaLnBrk="1" hangingPunct="1">
              <a:buClr>
                <a:schemeClr val="tx1"/>
              </a:buClr>
              <a:buFont typeface="Constantia" pitchFamily="18" charset="0"/>
              <a:buAutoNum type="romanUcPeriod"/>
            </a:pPr>
            <a:r>
              <a:rPr lang="ru-RU" smtClean="0"/>
              <a:t>Все свойства  параллелограмма</a:t>
            </a:r>
          </a:p>
        </p:txBody>
      </p:sp>
      <p:sp>
        <p:nvSpPr>
          <p:cNvPr id="1032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1547813" y="6237288"/>
            <a:ext cx="7165975" cy="36830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pic>
        <p:nvPicPr>
          <p:cNvPr id="27666" name="Picture 18" descr="F:\Physicon\Open Math 2.6. Planimetry\content\chapter7\section\paragraph2\images\070020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4938" y="3608388"/>
            <a:ext cx="2714625" cy="203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Picture 7" descr="F:\Physicon\Open Math 2.6. Planimetry\content\chapter7\section\paragraph2\images\0700208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00125" y="1428750"/>
            <a:ext cx="2571750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Группа 19"/>
          <p:cNvGrpSpPr>
            <a:grpSpLocks/>
          </p:cNvGrpSpPr>
          <p:nvPr/>
        </p:nvGrpSpPr>
        <p:grpSpPr bwMode="auto">
          <a:xfrm>
            <a:off x="1000125" y="4643438"/>
            <a:ext cx="2214563" cy="369887"/>
            <a:chOff x="928662" y="4071942"/>
            <a:chExt cx="2214578" cy="369332"/>
          </a:xfrm>
        </p:grpSpPr>
        <p:grpSp>
          <p:nvGrpSpPr>
            <p:cNvPr id="1039" name="Группа 17"/>
            <p:cNvGrpSpPr>
              <a:grpSpLocks/>
            </p:cNvGrpSpPr>
            <p:nvPr/>
          </p:nvGrpSpPr>
          <p:grpSpPr bwMode="auto">
            <a:xfrm>
              <a:off x="928662" y="4071942"/>
              <a:ext cx="2214578" cy="369332"/>
              <a:chOff x="714348" y="4429132"/>
              <a:chExt cx="2214578" cy="369332"/>
            </a:xfrm>
          </p:grpSpPr>
          <p:sp>
            <p:nvSpPr>
              <p:cNvPr id="1040" name="TextBox 16"/>
              <p:cNvSpPr txBox="1">
                <a:spLocks noChangeArrowheads="1"/>
              </p:cNvSpPr>
              <p:nvPr/>
            </p:nvSpPr>
            <p:spPr bwMode="auto">
              <a:xfrm>
                <a:off x="785786" y="4429132"/>
                <a:ext cx="214314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>
                    <a:latin typeface="Constantia" pitchFamily="18" charset="0"/>
                  </a:rPr>
                  <a:t>A</a:t>
                </a:r>
                <a:r>
                  <a:rPr lang="ru-RU">
                    <a:latin typeface="Constantia" pitchFamily="18" charset="0"/>
                  </a:rPr>
                  <a:t> =   </a:t>
                </a:r>
                <a:r>
                  <a:rPr lang="en-US">
                    <a:latin typeface="Constantia" pitchFamily="18" charset="0"/>
                  </a:rPr>
                  <a:t>B </a:t>
                </a:r>
                <a:r>
                  <a:rPr lang="ru-RU">
                    <a:latin typeface="Constantia" pitchFamily="18" charset="0"/>
                  </a:rPr>
                  <a:t>=</a:t>
                </a:r>
                <a:r>
                  <a:rPr lang="en-US">
                    <a:latin typeface="Constantia" pitchFamily="18" charset="0"/>
                  </a:rPr>
                  <a:t> </a:t>
                </a:r>
                <a:r>
                  <a:rPr lang="ru-RU">
                    <a:latin typeface="Constantia" pitchFamily="18" charset="0"/>
                  </a:rPr>
                  <a:t>  </a:t>
                </a:r>
                <a:r>
                  <a:rPr lang="en-US">
                    <a:latin typeface="Constantia" pitchFamily="18" charset="0"/>
                  </a:rPr>
                  <a:t>C</a:t>
                </a:r>
                <a:r>
                  <a:rPr lang="ru-RU">
                    <a:latin typeface="Constantia" pitchFamily="18" charset="0"/>
                  </a:rPr>
                  <a:t> =     </a:t>
                </a:r>
                <a:r>
                  <a:rPr lang="en-US">
                    <a:latin typeface="Constantia" pitchFamily="18" charset="0"/>
                  </a:rPr>
                  <a:t>D  </a:t>
                </a:r>
                <a:endParaRPr lang="ru-RU">
                  <a:latin typeface="Constantia" pitchFamily="18" charset="0"/>
                </a:endParaRPr>
              </a:p>
            </p:txBody>
          </p:sp>
          <p:graphicFrame>
            <p:nvGraphicFramePr>
              <p:cNvPr id="1027" name="Object 15"/>
              <p:cNvGraphicFramePr>
                <a:graphicFrameLocks noChangeAspect="1"/>
              </p:cNvGraphicFramePr>
              <p:nvPr/>
            </p:nvGraphicFramePr>
            <p:xfrm>
              <a:off x="1714480" y="4572008"/>
              <a:ext cx="165100" cy="152400"/>
            </p:xfrm>
            <a:graphic>
              <a:graphicData uri="http://schemas.openxmlformats.org/presentationml/2006/ole">
                <p:oleObj spid="_x0000_s1027" name="Формула" r:id="rId6" imgW="164880" imgH="152280" progId="Equation.3">
                  <p:embed/>
                </p:oleObj>
              </a:graphicData>
            </a:graphic>
          </p:graphicFrame>
          <p:graphicFrame>
            <p:nvGraphicFramePr>
              <p:cNvPr id="1028" name="Object 14"/>
              <p:cNvGraphicFramePr>
                <a:graphicFrameLocks noChangeAspect="1"/>
              </p:cNvGraphicFramePr>
              <p:nvPr/>
            </p:nvGraphicFramePr>
            <p:xfrm>
              <a:off x="1214414" y="4572008"/>
              <a:ext cx="165100" cy="152400"/>
            </p:xfrm>
            <a:graphic>
              <a:graphicData uri="http://schemas.openxmlformats.org/presentationml/2006/ole">
                <p:oleObj spid="_x0000_s1028" name="Формула" r:id="rId7" imgW="164880" imgH="152280" progId="Equation.3">
                  <p:embed/>
                </p:oleObj>
              </a:graphicData>
            </a:graphic>
          </p:graphicFrame>
          <p:graphicFrame>
            <p:nvGraphicFramePr>
              <p:cNvPr id="1029" name="Object 13"/>
              <p:cNvGraphicFramePr>
                <a:graphicFrameLocks noChangeAspect="1"/>
              </p:cNvGraphicFramePr>
              <p:nvPr/>
            </p:nvGraphicFramePr>
            <p:xfrm>
              <a:off x="714348" y="4572008"/>
              <a:ext cx="165100" cy="152400"/>
            </p:xfrm>
            <a:graphic>
              <a:graphicData uri="http://schemas.openxmlformats.org/presentationml/2006/ole">
                <p:oleObj spid="_x0000_s1029" name="Формула" r:id="rId8" imgW="164880" imgH="152280" progId="Equation.3">
                  <p:embed/>
                </p:oleObj>
              </a:graphicData>
            </a:graphic>
          </p:graphicFrame>
        </p:grpSp>
        <p:graphicFrame>
          <p:nvGraphicFramePr>
            <p:cNvPr id="1026" name="Object 16"/>
            <p:cNvGraphicFramePr>
              <a:graphicFrameLocks noChangeAspect="1"/>
            </p:cNvGraphicFramePr>
            <p:nvPr/>
          </p:nvGraphicFramePr>
          <p:xfrm>
            <a:off x="2428860" y="4214818"/>
            <a:ext cx="165100" cy="152400"/>
          </p:xfrm>
          <a:graphic>
            <a:graphicData uri="http://schemas.openxmlformats.org/presentationml/2006/ole">
              <p:oleObj spid="_x0000_s1026" name="Формула" r:id="rId9" imgW="164880" imgH="152280" progId="Equation.3">
                <p:embed/>
              </p:oleObj>
            </a:graphicData>
          </a:graphic>
        </p:graphicFrame>
      </p:grpSp>
      <p:sp>
        <p:nvSpPr>
          <p:cNvPr id="15" name="TextBox 14"/>
          <p:cNvSpPr txBox="1"/>
          <p:nvPr/>
        </p:nvSpPr>
        <p:spPr>
          <a:xfrm>
            <a:off x="6858016" y="5857892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10" action="ppaction://hlinksldjump"/>
              </a:rPr>
              <a:t>Задачи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75" y="428625"/>
            <a:ext cx="6786563" cy="7381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Свойства  ромба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14938" y="1600200"/>
            <a:ext cx="3471862" cy="2328863"/>
          </a:xfrm>
        </p:spPr>
        <p:txBody>
          <a:bodyPr/>
          <a:lstStyle/>
          <a:p>
            <a:pPr marL="400050" indent="-400050" eaLnBrk="1" hangingPunct="1">
              <a:buClr>
                <a:schemeClr val="tx1"/>
              </a:buClr>
              <a:buFont typeface="Constantia" pitchFamily="18" charset="0"/>
              <a:buAutoNum type="romanUcPeriod"/>
            </a:pPr>
            <a:r>
              <a:rPr lang="en-US" smtClean="0"/>
              <a:t> AC</a:t>
            </a:r>
            <a:r>
              <a:rPr lang="ru-RU" smtClean="0"/>
              <a:t> </a:t>
            </a:r>
            <a:r>
              <a:rPr lang="en-US" smtClean="0"/>
              <a:t>    BD.</a:t>
            </a:r>
            <a:endParaRPr lang="ru-RU" smtClean="0"/>
          </a:p>
          <a:p>
            <a:pPr marL="400050" indent="-400050" eaLnBrk="1" hangingPunct="1">
              <a:buClr>
                <a:schemeClr val="tx1"/>
              </a:buClr>
              <a:buFont typeface="Constantia" pitchFamily="18" charset="0"/>
              <a:buAutoNum type="romanUcPeriod"/>
            </a:pPr>
            <a:r>
              <a:rPr lang="en-US" smtClean="0"/>
              <a:t>AC – </a:t>
            </a:r>
            <a:r>
              <a:rPr lang="ru-RU" smtClean="0"/>
              <a:t>биссектриса     </a:t>
            </a:r>
            <a:r>
              <a:rPr lang="en-US" smtClean="0"/>
              <a:t>A</a:t>
            </a:r>
            <a:r>
              <a:rPr lang="ru-RU" smtClean="0"/>
              <a:t> и      </a:t>
            </a:r>
            <a:r>
              <a:rPr lang="en-US" smtClean="0"/>
              <a:t>C</a:t>
            </a:r>
            <a:r>
              <a:rPr lang="ru-RU" smtClean="0"/>
              <a:t>, </a:t>
            </a:r>
            <a:br>
              <a:rPr lang="ru-RU" smtClean="0"/>
            </a:br>
            <a:r>
              <a:rPr lang="en-US" smtClean="0"/>
              <a:t>BD – </a:t>
            </a:r>
            <a:r>
              <a:rPr lang="ru-RU" smtClean="0"/>
              <a:t>биссектриса       </a:t>
            </a:r>
            <a:r>
              <a:rPr lang="en-US" smtClean="0"/>
              <a:t>B </a:t>
            </a:r>
            <a:r>
              <a:rPr lang="ru-RU" smtClean="0"/>
              <a:t>и</a:t>
            </a:r>
            <a:r>
              <a:rPr lang="en-US" smtClean="0"/>
              <a:t>       D</a:t>
            </a:r>
            <a:r>
              <a:rPr lang="ru-RU" smtClean="0"/>
              <a:t> </a:t>
            </a:r>
            <a:r>
              <a:rPr lang="en-US" smtClean="0"/>
              <a:t> </a:t>
            </a:r>
            <a:endParaRPr lang="ru-RU" smtClean="0"/>
          </a:p>
        </p:txBody>
      </p:sp>
      <p:sp>
        <p:nvSpPr>
          <p:cNvPr id="2058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1619250" y="6308725"/>
            <a:ext cx="7165975" cy="36830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071563" y="4572000"/>
            <a:ext cx="3429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nstantia" pitchFamily="18" charset="0"/>
              </a:rPr>
              <a:t>ABCD – </a:t>
            </a:r>
            <a:r>
              <a:rPr lang="ru-RU">
                <a:latin typeface="Constantia" pitchFamily="18" charset="0"/>
              </a:rPr>
              <a:t>параллелограмм,</a:t>
            </a:r>
          </a:p>
          <a:p>
            <a:r>
              <a:rPr lang="en-US">
                <a:latin typeface="Constantia" pitchFamily="18" charset="0"/>
              </a:rPr>
              <a:t>AB = BC = CD = DA</a:t>
            </a:r>
            <a:endParaRPr lang="ru-RU">
              <a:latin typeface="Constantia" pitchFamily="18" charset="0"/>
            </a:endParaRPr>
          </a:p>
        </p:txBody>
      </p:sp>
      <p:graphicFrame>
        <p:nvGraphicFramePr>
          <p:cNvPr id="2050" name="Rectangle 2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2050" name="Формула" r:id="rId4" imgW="0" imgH="0" progId="Equation.3">
              <p:embed/>
            </p:oleObj>
          </a:graphicData>
        </a:graphic>
      </p:graphicFrame>
      <p:graphicFrame>
        <p:nvGraphicFramePr>
          <p:cNvPr id="28679" name="Object 3"/>
          <p:cNvGraphicFramePr>
            <a:graphicFrameLocks noChangeAspect="1"/>
          </p:cNvGraphicFramePr>
          <p:nvPr/>
        </p:nvGraphicFramePr>
        <p:xfrm>
          <a:off x="6000750" y="1643063"/>
          <a:ext cx="263525" cy="285750"/>
        </p:xfrm>
        <a:graphic>
          <a:graphicData uri="http://schemas.openxmlformats.org/presentationml/2006/ole">
            <p:oleObj spid="_x0000_s2051" name="Формула" r:id="rId5" imgW="152280" imgH="164880" progId="Equation.3">
              <p:embed/>
            </p:oleObj>
          </a:graphicData>
        </a:graphic>
      </p:graphicFrame>
      <p:graphicFrame>
        <p:nvGraphicFramePr>
          <p:cNvPr id="28682" name="Object 4"/>
          <p:cNvGraphicFramePr>
            <a:graphicFrameLocks noChangeAspect="1"/>
          </p:cNvGraphicFramePr>
          <p:nvPr/>
        </p:nvGraphicFramePr>
        <p:xfrm>
          <a:off x="7358063" y="2286000"/>
          <a:ext cx="165100" cy="152400"/>
        </p:xfrm>
        <a:graphic>
          <a:graphicData uri="http://schemas.openxmlformats.org/presentationml/2006/ole">
            <p:oleObj spid="_x0000_s2052" name="Формула" r:id="rId6" imgW="164880" imgH="152280" progId="Equation.3">
              <p:embed/>
            </p:oleObj>
          </a:graphicData>
        </a:graphic>
      </p:graphicFrame>
      <p:graphicFrame>
        <p:nvGraphicFramePr>
          <p:cNvPr id="28683" name="Object 5"/>
          <p:cNvGraphicFramePr>
            <a:graphicFrameLocks noChangeAspect="1"/>
          </p:cNvGraphicFramePr>
          <p:nvPr/>
        </p:nvGraphicFramePr>
        <p:xfrm>
          <a:off x="7929563" y="2286000"/>
          <a:ext cx="165100" cy="152400"/>
        </p:xfrm>
        <a:graphic>
          <a:graphicData uri="http://schemas.openxmlformats.org/presentationml/2006/ole">
            <p:oleObj spid="_x0000_s2053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28684" name="Object 6"/>
          <p:cNvGraphicFramePr>
            <a:graphicFrameLocks noChangeAspect="1"/>
          </p:cNvGraphicFramePr>
          <p:nvPr/>
        </p:nvGraphicFramePr>
        <p:xfrm>
          <a:off x="7429500" y="2571750"/>
          <a:ext cx="165100" cy="152400"/>
        </p:xfrm>
        <a:graphic>
          <a:graphicData uri="http://schemas.openxmlformats.org/presentationml/2006/ole">
            <p:oleObj spid="_x0000_s2054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28685" name="Object 7"/>
          <p:cNvGraphicFramePr>
            <a:graphicFrameLocks noChangeAspect="1"/>
          </p:cNvGraphicFramePr>
          <p:nvPr/>
        </p:nvGraphicFramePr>
        <p:xfrm>
          <a:off x="8072438" y="2571750"/>
          <a:ext cx="165100" cy="152400"/>
        </p:xfrm>
        <a:graphic>
          <a:graphicData uri="http://schemas.openxmlformats.org/presentationml/2006/ole">
            <p:oleObj spid="_x0000_s2055" name="Формула" r:id="rId9" imgW="164880" imgH="152280" progId="Equation.3">
              <p:embed/>
            </p:oleObj>
          </a:graphicData>
        </a:graphic>
      </p:graphicFrame>
      <p:pic>
        <p:nvPicPr>
          <p:cNvPr id="28687" name="Picture 15" descr="F:\Physicon\Open Math 2.6. Planimetry\content\chapter7\section\paragraph3\images\0700302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214938" y="3143250"/>
            <a:ext cx="2714625" cy="203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9" name="Picture 17" descr="F:\Physicon\Open Math 2.6. Planimetry\content\chapter7\section\paragraph3\images\0700304.jp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285875" y="1857375"/>
            <a:ext cx="2786063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6572264" y="5572140"/>
            <a:ext cx="1928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+mj-lt"/>
                <a:hlinkClick r:id="rId12" action="ppaction://hlinksldjump"/>
              </a:rPr>
              <a:t>Задачи</a:t>
            </a:r>
            <a:endParaRPr lang="ru-RU"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10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1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10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1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11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42910" y="642918"/>
            <a:ext cx="8286808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2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Цель – 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2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систематизировать свойства и признаки четырехугольников, изученные на уроках геометрии</a:t>
            </a:r>
            <a:endParaRPr lang="ru-RU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2">
                  <a:lumMod val="2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</a:endParaRPr>
          </a:p>
        </p:txBody>
      </p:sp>
      <p:sp>
        <p:nvSpPr>
          <p:cNvPr id="14339" name="Нижний колонтитул 5"/>
          <p:cNvSpPr>
            <a:spLocks noGrp="1"/>
          </p:cNvSpPr>
          <p:nvPr>
            <p:ph type="ftr" sz="quarter" idx="12"/>
          </p:nvPr>
        </p:nvSpPr>
        <p:spPr bwMode="auto">
          <a:xfrm>
            <a:off x="1643063" y="6143625"/>
            <a:ext cx="7215187" cy="357188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75" y="428625"/>
            <a:ext cx="6786563" cy="7381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Свойства  квадрата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43500" y="1600200"/>
            <a:ext cx="3471863" cy="1471613"/>
          </a:xfrm>
        </p:spPr>
        <p:txBody>
          <a:bodyPr/>
          <a:lstStyle/>
          <a:p>
            <a:pPr marL="400050" indent="-400050" eaLnBrk="1" hangingPunct="1">
              <a:buClr>
                <a:schemeClr val="tx1"/>
              </a:buClr>
              <a:buFont typeface="Constantia" pitchFamily="18" charset="0"/>
              <a:buAutoNum type="romanUcPeriod"/>
            </a:pPr>
            <a:r>
              <a:rPr lang="en-US" smtClean="0"/>
              <a:t> AC</a:t>
            </a:r>
            <a:r>
              <a:rPr lang="ru-RU" smtClean="0"/>
              <a:t> </a:t>
            </a:r>
            <a:r>
              <a:rPr lang="en-US" smtClean="0"/>
              <a:t>    BD. AC = BD</a:t>
            </a:r>
            <a:r>
              <a:rPr lang="ru-RU" smtClean="0"/>
              <a:t>.</a:t>
            </a:r>
          </a:p>
          <a:p>
            <a:pPr marL="400050" indent="-400050" eaLnBrk="1" hangingPunct="1">
              <a:buClr>
                <a:schemeClr val="tx1"/>
              </a:buClr>
              <a:buFont typeface="Constantia" pitchFamily="18" charset="0"/>
              <a:buAutoNum type="romanUcPeriod"/>
            </a:pPr>
            <a:r>
              <a:rPr lang="en-US" smtClean="0"/>
              <a:t>AC – </a:t>
            </a:r>
            <a:r>
              <a:rPr lang="ru-RU" smtClean="0"/>
              <a:t>биссектриса     </a:t>
            </a:r>
            <a:r>
              <a:rPr lang="en-US" smtClean="0"/>
              <a:t>A</a:t>
            </a:r>
            <a:r>
              <a:rPr lang="ru-RU" smtClean="0"/>
              <a:t> и      </a:t>
            </a:r>
            <a:r>
              <a:rPr lang="en-US" smtClean="0"/>
              <a:t>C</a:t>
            </a:r>
            <a:r>
              <a:rPr lang="ru-RU" smtClean="0"/>
              <a:t>, </a:t>
            </a:r>
            <a:br>
              <a:rPr lang="ru-RU" smtClean="0"/>
            </a:br>
            <a:r>
              <a:rPr lang="en-US" smtClean="0"/>
              <a:t>BD – </a:t>
            </a:r>
            <a:r>
              <a:rPr lang="ru-RU" smtClean="0"/>
              <a:t>биссектриса       </a:t>
            </a:r>
            <a:r>
              <a:rPr lang="en-US" smtClean="0"/>
              <a:t>B </a:t>
            </a:r>
            <a:r>
              <a:rPr lang="ru-RU" smtClean="0"/>
              <a:t>и</a:t>
            </a:r>
            <a:r>
              <a:rPr lang="en-US" smtClean="0"/>
              <a:t>       D</a:t>
            </a:r>
            <a:r>
              <a:rPr lang="ru-RU" smtClean="0"/>
              <a:t> .</a:t>
            </a:r>
          </a:p>
        </p:txBody>
      </p:sp>
      <p:sp>
        <p:nvSpPr>
          <p:cNvPr id="3082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1692275" y="6237288"/>
            <a:ext cx="7094538" cy="36830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071563" y="4572000"/>
            <a:ext cx="3429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nstantia" pitchFamily="18" charset="0"/>
              </a:rPr>
              <a:t>ABCD – </a:t>
            </a:r>
            <a:r>
              <a:rPr lang="ru-RU">
                <a:latin typeface="Constantia" pitchFamily="18" charset="0"/>
              </a:rPr>
              <a:t>параллелограмм,</a:t>
            </a:r>
          </a:p>
          <a:p>
            <a:r>
              <a:rPr lang="en-US">
                <a:latin typeface="Constantia" pitchFamily="18" charset="0"/>
              </a:rPr>
              <a:t>AB = BC = CD = DA</a:t>
            </a:r>
            <a:endParaRPr lang="ru-RU">
              <a:latin typeface="Constantia" pitchFamily="18" charset="0"/>
            </a:endParaRPr>
          </a:p>
        </p:txBody>
      </p:sp>
      <p:graphicFrame>
        <p:nvGraphicFramePr>
          <p:cNvPr id="3074" name="Rectangle 2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3074" name="Формула" r:id="rId4" imgW="0" imgH="0" progId="Equation.3">
              <p:embed/>
            </p:oleObj>
          </a:graphicData>
        </a:graphic>
      </p:graphicFrame>
      <p:grpSp>
        <p:nvGrpSpPr>
          <p:cNvPr id="3" name="Группа 15"/>
          <p:cNvGrpSpPr>
            <a:grpSpLocks/>
          </p:cNvGrpSpPr>
          <p:nvPr/>
        </p:nvGrpSpPr>
        <p:grpSpPr bwMode="auto">
          <a:xfrm>
            <a:off x="5929313" y="1643063"/>
            <a:ext cx="2236787" cy="1081087"/>
            <a:chOff x="5929322" y="1643050"/>
            <a:chExt cx="2236802" cy="1081094"/>
          </a:xfrm>
        </p:grpSpPr>
        <p:graphicFrame>
          <p:nvGraphicFramePr>
            <p:cNvPr id="3075" name="Object 3"/>
            <p:cNvGraphicFramePr>
              <a:graphicFrameLocks noChangeAspect="1"/>
            </p:cNvGraphicFramePr>
            <p:nvPr/>
          </p:nvGraphicFramePr>
          <p:xfrm>
            <a:off x="5929322" y="1643050"/>
            <a:ext cx="263771" cy="285752"/>
          </p:xfrm>
          <a:graphic>
            <a:graphicData uri="http://schemas.openxmlformats.org/presentationml/2006/ole">
              <p:oleObj spid="_x0000_s3075" name="Формула" r:id="rId5" imgW="152280" imgH="164880" progId="Equation.3">
                <p:embed/>
              </p:oleObj>
            </a:graphicData>
          </a:graphic>
        </p:graphicFrame>
        <p:graphicFrame>
          <p:nvGraphicFramePr>
            <p:cNvPr id="3076" name="Object 4"/>
            <p:cNvGraphicFramePr>
              <a:graphicFrameLocks noChangeAspect="1"/>
            </p:cNvGraphicFramePr>
            <p:nvPr/>
          </p:nvGraphicFramePr>
          <p:xfrm>
            <a:off x="7286644" y="2285992"/>
            <a:ext cx="165100" cy="152400"/>
          </p:xfrm>
          <a:graphic>
            <a:graphicData uri="http://schemas.openxmlformats.org/presentationml/2006/ole">
              <p:oleObj spid="_x0000_s3076" name="Формула" r:id="rId6" imgW="164880" imgH="152280" progId="Equation.3">
                <p:embed/>
              </p:oleObj>
            </a:graphicData>
          </a:graphic>
        </p:graphicFrame>
        <p:graphicFrame>
          <p:nvGraphicFramePr>
            <p:cNvPr id="3077" name="Object 5"/>
            <p:cNvGraphicFramePr>
              <a:graphicFrameLocks noChangeAspect="1"/>
            </p:cNvGraphicFramePr>
            <p:nvPr/>
          </p:nvGraphicFramePr>
          <p:xfrm>
            <a:off x="7858148" y="2285992"/>
            <a:ext cx="165100" cy="152400"/>
          </p:xfrm>
          <a:graphic>
            <a:graphicData uri="http://schemas.openxmlformats.org/presentationml/2006/ole">
              <p:oleObj spid="_x0000_s3077" name="Формула" r:id="rId7" imgW="164880" imgH="152280" progId="Equation.3">
                <p:embed/>
              </p:oleObj>
            </a:graphicData>
          </a:graphic>
        </p:graphicFrame>
        <p:graphicFrame>
          <p:nvGraphicFramePr>
            <p:cNvPr id="3078" name="Object 6"/>
            <p:cNvGraphicFramePr>
              <a:graphicFrameLocks noChangeAspect="1"/>
            </p:cNvGraphicFramePr>
            <p:nvPr/>
          </p:nvGraphicFramePr>
          <p:xfrm>
            <a:off x="7358082" y="2571744"/>
            <a:ext cx="165100" cy="152400"/>
          </p:xfrm>
          <a:graphic>
            <a:graphicData uri="http://schemas.openxmlformats.org/presentationml/2006/ole">
              <p:oleObj spid="_x0000_s3078" name="Формула" r:id="rId8" imgW="164880" imgH="152280" progId="Equation.3">
                <p:embed/>
              </p:oleObj>
            </a:graphicData>
          </a:graphic>
        </p:graphicFrame>
        <p:graphicFrame>
          <p:nvGraphicFramePr>
            <p:cNvPr id="3079" name="Object 7"/>
            <p:cNvGraphicFramePr>
              <a:graphicFrameLocks noChangeAspect="1"/>
            </p:cNvGraphicFramePr>
            <p:nvPr/>
          </p:nvGraphicFramePr>
          <p:xfrm>
            <a:off x="8001024" y="2571744"/>
            <a:ext cx="165100" cy="152400"/>
          </p:xfrm>
          <a:graphic>
            <a:graphicData uri="http://schemas.openxmlformats.org/presentationml/2006/ole">
              <p:oleObj spid="_x0000_s3079" name="Формула" r:id="rId9" imgW="164880" imgH="152280" progId="Equation.3">
                <p:embed/>
              </p:oleObj>
            </a:graphicData>
          </a:graphic>
        </p:graphicFrame>
      </p:grpSp>
      <p:pic>
        <p:nvPicPr>
          <p:cNvPr id="28689" name="Picture 17" descr="F:\Physicon\Open Math 2.6. Planimetry\content\chapter7\section\paragraph3\images\0700304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285875" y="1857375"/>
            <a:ext cx="2786063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6858016" y="5643578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11" action="ppaction://hlinksldjump">
                  <a:snd r:embed="rId12" name="suction.wav" builtIn="1"/>
                </a:hlinkClick>
              </a:rPr>
              <a:t>Задачи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75" y="428625"/>
            <a:ext cx="6786563" cy="7381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Признаки  параллелограмма</a:t>
            </a:r>
            <a:endParaRPr lang="ru-RU" sz="3200" dirty="0"/>
          </a:p>
        </p:txBody>
      </p:sp>
      <p:sp>
        <p:nvSpPr>
          <p:cNvPr id="26627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1619250" y="6237288"/>
            <a:ext cx="7165975" cy="36830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pic>
        <p:nvPicPr>
          <p:cNvPr id="27660" name="Picture 12" descr="F:\Physicon\Open Math 2.6. Planimetry\content\chapter7\section\paragraph2\images\07002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313" y="1571625"/>
            <a:ext cx="3286125" cy="246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500188" y="4857750"/>
            <a:ext cx="2143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nstantia" pitchFamily="18" charset="0"/>
              </a:rPr>
              <a:t>AB || CD, BC || AD</a:t>
            </a:r>
            <a:endParaRPr lang="ru-RU">
              <a:latin typeface="Constantia" pitchFamily="18" charset="0"/>
            </a:endParaRPr>
          </a:p>
        </p:txBody>
      </p:sp>
      <p:pic>
        <p:nvPicPr>
          <p:cNvPr id="9" name="Рисунок 8"/>
          <p:cNvPicPr/>
          <p:nvPr/>
        </p:nvPicPr>
        <p:blipFill>
          <a:blip r:embed="rId4">
            <a:duotone>
              <a:prstClr val="black"/>
              <a:schemeClr val="bg2">
                <a:lumMod val="50000"/>
                <a:tint val="45000"/>
                <a:satMod val="400000"/>
              </a:schemeClr>
            </a:duotone>
          </a:blip>
          <a:srcRect b="4000"/>
          <a:stretch>
            <a:fillRect/>
          </a:stretch>
        </p:blipFill>
        <p:spPr bwMode="auto">
          <a:xfrm>
            <a:off x="5715008" y="2071678"/>
            <a:ext cx="2428892" cy="171451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6858016" y="5643578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5" action="ppaction://hlinksldjump">
                  <a:snd r:embed="rId6" name="suction.wav" builtIn="1"/>
                </a:hlinkClick>
              </a:rPr>
              <a:t>Задачи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75" y="428625"/>
            <a:ext cx="6786563" cy="7381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Признаки  прямоугольника</a:t>
            </a:r>
            <a:endParaRPr lang="ru-RU" sz="3200" dirty="0"/>
          </a:p>
        </p:txBody>
      </p:sp>
      <p:sp>
        <p:nvSpPr>
          <p:cNvPr id="4103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1692275" y="6237288"/>
            <a:ext cx="7094538" cy="36830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pic>
        <p:nvPicPr>
          <p:cNvPr id="27666" name="Picture 18" descr="F:\Physicon\Open Math 2.6. Planimetry\content\chapter7\section\paragraph2\images\070020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4938" y="3608388"/>
            <a:ext cx="2714625" cy="203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Picture 7" descr="F:\Physicon\Open Math 2.6. Planimetry\content\chapter7\section\paragraph2\images\0700208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00125" y="1428750"/>
            <a:ext cx="2571750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Группа 21"/>
          <p:cNvGrpSpPr>
            <a:grpSpLocks/>
          </p:cNvGrpSpPr>
          <p:nvPr/>
        </p:nvGrpSpPr>
        <p:grpSpPr bwMode="auto">
          <a:xfrm>
            <a:off x="1214438" y="3786188"/>
            <a:ext cx="2214562" cy="369887"/>
            <a:chOff x="785786" y="4000504"/>
            <a:chExt cx="2214578" cy="369332"/>
          </a:xfrm>
        </p:grpSpPr>
        <p:grpSp>
          <p:nvGrpSpPr>
            <p:cNvPr id="4111" name="Группа 17"/>
            <p:cNvGrpSpPr>
              <a:grpSpLocks/>
            </p:cNvGrpSpPr>
            <p:nvPr/>
          </p:nvGrpSpPr>
          <p:grpSpPr bwMode="auto">
            <a:xfrm>
              <a:off x="785786" y="4000504"/>
              <a:ext cx="2214578" cy="369332"/>
              <a:chOff x="714348" y="4714884"/>
              <a:chExt cx="2214578" cy="369332"/>
            </a:xfrm>
          </p:grpSpPr>
          <p:graphicFrame>
            <p:nvGraphicFramePr>
              <p:cNvPr id="4101" name="Object 13"/>
              <p:cNvGraphicFramePr>
                <a:graphicFrameLocks noChangeAspect="1"/>
              </p:cNvGraphicFramePr>
              <p:nvPr/>
            </p:nvGraphicFramePr>
            <p:xfrm>
              <a:off x="714348" y="4857760"/>
              <a:ext cx="165100" cy="152400"/>
            </p:xfrm>
            <a:graphic>
              <a:graphicData uri="http://schemas.openxmlformats.org/presentationml/2006/ole">
                <p:oleObj spid="_x0000_s4101" name="Формула" r:id="rId6" imgW="164880" imgH="152280" progId="Equation.3">
                  <p:embed/>
                </p:oleObj>
              </a:graphicData>
            </a:graphic>
          </p:graphicFrame>
          <p:sp>
            <p:nvSpPr>
              <p:cNvPr id="4112" name="TextBox 16"/>
              <p:cNvSpPr txBox="1">
                <a:spLocks noChangeArrowheads="1"/>
              </p:cNvSpPr>
              <p:nvPr/>
            </p:nvSpPr>
            <p:spPr bwMode="auto">
              <a:xfrm>
                <a:off x="785786" y="4714884"/>
                <a:ext cx="214314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>
                    <a:latin typeface="Constantia" pitchFamily="18" charset="0"/>
                  </a:rPr>
                  <a:t>A</a:t>
                </a:r>
                <a:r>
                  <a:rPr lang="ru-RU">
                    <a:latin typeface="Constantia" pitchFamily="18" charset="0"/>
                  </a:rPr>
                  <a:t> =   </a:t>
                </a:r>
                <a:r>
                  <a:rPr lang="en-US">
                    <a:latin typeface="Constantia" pitchFamily="18" charset="0"/>
                  </a:rPr>
                  <a:t>B </a:t>
                </a:r>
                <a:r>
                  <a:rPr lang="ru-RU">
                    <a:latin typeface="Constantia" pitchFamily="18" charset="0"/>
                  </a:rPr>
                  <a:t>=</a:t>
                </a:r>
                <a:r>
                  <a:rPr lang="en-US">
                    <a:latin typeface="Constantia" pitchFamily="18" charset="0"/>
                  </a:rPr>
                  <a:t> </a:t>
                </a:r>
                <a:r>
                  <a:rPr lang="ru-RU">
                    <a:latin typeface="Constantia" pitchFamily="18" charset="0"/>
                  </a:rPr>
                  <a:t>  </a:t>
                </a:r>
                <a:r>
                  <a:rPr lang="en-US">
                    <a:latin typeface="Constantia" pitchFamily="18" charset="0"/>
                  </a:rPr>
                  <a:t>C</a:t>
                </a:r>
                <a:r>
                  <a:rPr lang="ru-RU">
                    <a:latin typeface="Constantia" pitchFamily="18" charset="0"/>
                  </a:rPr>
                  <a:t> =     </a:t>
                </a:r>
                <a:r>
                  <a:rPr lang="en-US">
                    <a:latin typeface="Constantia" pitchFamily="18" charset="0"/>
                  </a:rPr>
                  <a:t>D  </a:t>
                </a:r>
                <a:endParaRPr lang="ru-RU">
                  <a:latin typeface="Constantia" pitchFamily="18" charset="0"/>
                </a:endParaRPr>
              </a:p>
            </p:txBody>
          </p:sp>
        </p:grpSp>
        <p:graphicFrame>
          <p:nvGraphicFramePr>
            <p:cNvPr id="4098" name="Object 14"/>
            <p:cNvGraphicFramePr>
              <a:graphicFrameLocks noChangeAspect="1"/>
            </p:cNvGraphicFramePr>
            <p:nvPr/>
          </p:nvGraphicFramePr>
          <p:xfrm>
            <a:off x="1285852" y="4143380"/>
            <a:ext cx="165100" cy="152400"/>
          </p:xfrm>
          <a:graphic>
            <a:graphicData uri="http://schemas.openxmlformats.org/presentationml/2006/ole">
              <p:oleObj spid="_x0000_s4098" name="Формула" r:id="rId7" imgW="164880" imgH="152280" progId="Equation.3">
                <p:embed/>
              </p:oleObj>
            </a:graphicData>
          </a:graphic>
        </p:graphicFrame>
        <p:graphicFrame>
          <p:nvGraphicFramePr>
            <p:cNvPr id="4099" name="Object 15"/>
            <p:cNvGraphicFramePr>
              <a:graphicFrameLocks noChangeAspect="1"/>
            </p:cNvGraphicFramePr>
            <p:nvPr/>
          </p:nvGraphicFramePr>
          <p:xfrm>
            <a:off x="1714480" y="4143380"/>
            <a:ext cx="165100" cy="152400"/>
          </p:xfrm>
          <a:graphic>
            <a:graphicData uri="http://schemas.openxmlformats.org/presentationml/2006/ole">
              <p:oleObj spid="_x0000_s4099" name="Формула" r:id="rId8" imgW="164880" imgH="152280" progId="Equation.3">
                <p:embed/>
              </p:oleObj>
            </a:graphicData>
          </a:graphic>
        </p:graphicFrame>
        <p:graphicFrame>
          <p:nvGraphicFramePr>
            <p:cNvPr id="4100" name="Object 16"/>
            <p:cNvGraphicFramePr>
              <a:graphicFrameLocks noChangeAspect="1"/>
            </p:cNvGraphicFramePr>
            <p:nvPr/>
          </p:nvGraphicFramePr>
          <p:xfrm>
            <a:off x="2285984" y="4143380"/>
            <a:ext cx="165100" cy="152400"/>
          </p:xfrm>
          <a:graphic>
            <a:graphicData uri="http://schemas.openxmlformats.org/presentationml/2006/ole">
              <p:oleObj spid="_x0000_s4100" name="Формула" r:id="rId9" imgW="164880" imgH="152280" progId="Equation.3">
                <p:embed/>
              </p:oleObj>
            </a:graphicData>
          </a:graphic>
        </p:graphicFrame>
      </p:grpSp>
      <p:pic>
        <p:nvPicPr>
          <p:cNvPr id="16" name="Рисунок 15"/>
          <p:cNvPicPr/>
          <p:nvPr/>
        </p:nvPicPr>
        <p:blipFill>
          <a:blip r:embed="rId10">
            <a:duotone>
              <a:prstClr val="black"/>
              <a:schemeClr val="bg2">
                <a:lumMod val="50000"/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5357818" y="1428736"/>
            <a:ext cx="2500330" cy="178595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/>
          <p:cNvSpPr txBox="1"/>
          <p:nvPr/>
        </p:nvSpPr>
        <p:spPr>
          <a:xfrm>
            <a:off x="5786446" y="5929330"/>
            <a:ext cx="2214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+mj-lt"/>
                <a:hlinkClick r:id="rId11" action="ppaction://hlinksldjump">
                  <a:snd r:embed="rId12" name="wind.wav" builtIn="1"/>
                </a:hlinkClick>
              </a:rPr>
              <a:t>Прямоугольник</a:t>
            </a:r>
            <a:endParaRPr lang="ru-RU" sz="2000" dirty="0">
              <a:latin typeface="+mj-lt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75" y="428625"/>
            <a:ext cx="6786563" cy="7381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Признаки  ромба</a:t>
            </a:r>
            <a:endParaRPr lang="ru-RU" sz="3200" dirty="0"/>
          </a:p>
        </p:txBody>
      </p:sp>
      <p:sp>
        <p:nvSpPr>
          <p:cNvPr id="5124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1692275" y="6237288"/>
            <a:ext cx="7094538" cy="36830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071563" y="4572000"/>
            <a:ext cx="3429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nstantia" pitchFamily="18" charset="0"/>
              </a:rPr>
              <a:t>ABCD – </a:t>
            </a:r>
            <a:r>
              <a:rPr lang="ru-RU">
                <a:latin typeface="Constantia" pitchFamily="18" charset="0"/>
              </a:rPr>
              <a:t>параллелограмм,</a:t>
            </a:r>
          </a:p>
          <a:p>
            <a:r>
              <a:rPr lang="en-US">
                <a:latin typeface="Constantia" pitchFamily="18" charset="0"/>
              </a:rPr>
              <a:t>AB = BC = CD = DA</a:t>
            </a:r>
            <a:endParaRPr lang="ru-RU">
              <a:latin typeface="Constantia" pitchFamily="18" charset="0"/>
            </a:endParaRPr>
          </a:p>
        </p:txBody>
      </p:sp>
      <p:graphicFrame>
        <p:nvGraphicFramePr>
          <p:cNvPr id="5122" name="Rectangle 2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5122" name="Формула" r:id="rId4" imgW="0" imgH="0" progId="Equation.3">
              <p:embed/>
            </p:oleObj>
          </a:graphicData>
        </a:graphic>
      </p:graphicFrame>
      <p:pic>
        <p:nvPicPr>
          <p:cNvPr id="28689" name="Picture 17" descr="F:\Physicon\Open Math 2.6. Planimetry\content\chapter7\section\paragraph3\images\0700304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85875" y="1857375"/>
            <a:ext cx="2786063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/>
          <p:cNvPicPr/>
          <p:nvPr/>
        </p:nvPicPr>
        <p:blipFill>
          <a:blip r:embed="rId6">
            <a:duotone>
              <a:prstClr val="black"/>
              <a:schemeClr val="bg2">
                <a:lumMod val="50000"/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5715008" y="1785926"/>
            <a:ext cx="2463172" cy="1928826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6786578" y="5572140"/>
            <a:ext cx="1928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+mj-lt"/>
                <a:hlinkClick r:id="rId7" action="ppaction://hlinksldjump"/>
              </a:rPr>
              <a:t>Задачи</a:t>
            </a:r>
            <a:endParaRPr lang="ru-RU"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75" y="428625"/>
            <a:ext cx="4429137" cy="7381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Признаки  квадрата</a:t>
            </a:r>
            <a:endParaRPr lang="ru-RU" sz="3200" dirty="0"/>
          </a:p>
        </p:txBody>
      </p:sp>
      <p:sp>
        <p:nvSpPr>
          <p:cNvPr id="6148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1547813" y="6237288"/>
            <a:ext cx="7237412" cy="36830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071563" y="4572000"/>
            <a:ext cx="3429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nstantia" pitchFamily="18" charset="0"/>
              </a:rPr>
              <a:t>ABCD – </a:t>
            </a:r>
            <a:r>
              <a:rPr lang="ru-RU">
                <a:latin typeface="Constantia" pitchFamily="18" charset="0"/>
              </a:rPr>
              <a:t>параллелограмм,</a:t>
            </a:r>
          </a:p>
          <a:p>
            <a:r>
              <a:rPr lang="en-US">
                <a:latin typeface="Constantia" pitchFamily="18" charset="0"/>
              </a:rPr>
              <a:t>AB = BC = CD = DA</a:t>
            </a:r>
            <a:endParaRPr lang="ru-RU">
              <a:latin typeface="Constantia" pitchFamily="18" charset="0"/>
            </a:endParaRPr>
          </a:p>
        </p:txBody>
      </p:sp>
      <p:graphicFrame>
        <p:nvGraphicFramePr>
          <p:cNvPr id="6146" name="Rectangle 2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6146" name="Формула" r:id="rId4" imgW="0" imgH="0" progId="Equation.3">
              <p:embed/>
            </p:oleObj>
          </a:graphicData>
        </a:graphic>
      </p:graphicFrame>
      <p:pic>
        <p:nvPicPr>
          <p:cNvPr id="28689" name="Picture 17" descr="F:\Physicon\Open Math 2.6. Planimetry\content\chapter7\section\paragraph3\images\0700304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85875" y="1857375"/>
            <a:ext cx="2786063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/>
          <p:cNvPicPr/>
          <p:nvPr/>
        </p:nvPicPr>
        <p:blipFill>
          <a:blip r:embed="rId6">
            <a:duotone>
              <a:prstClr val="black"/>
              <a:schemeClr val="bg2">
                <a:lumMod val="50000"/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5357818" y="1785926"/>
            <a:ext cx="2786081" cy="185738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6786578" y="5572140"/>
            <a:ext cx="1928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+mj-lt"/>
                <a:hlinkClick r:id="rId7" action="ppaction://hlinksldjump">
                  <a:snd r:embed="rId8" name="wind.wav" builtIn="1"/>
                </a:hlinkClick>
              </a:rPr>
              <a:t>Квадрат</a:t>
            </a:r>
            <a:endParaRPr lang="ru-RU"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3" y="428625"/>
            <a:ext cx="7715276" cy="7381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Свойства  параллелограмма. Задачи 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714744" y="1142984"/>
            <a:ext cx="4972056" cy="1285884"/>
          </a:xfrm>
        </p:spPr>
        <p:txBody>
          <a:bodyPr>
            <a:noAutofit/>
          </a:bodyPr>
          <a:lstStyle/>
          <a:p>
            <a:pPr marL="457200" lvl="0" indent="-457200" algn="just" eaLnBrk="1" fontAlgn="auto" hangingPunct="1">
              <a:lnSpc>
                <a:spcPct val="120000"/>
              </a:lnSpc>
              <a:buClr>
                <a:schemeClr val="tx1"/>
              </a:buClr>
              <a:defRPr/>
            </a:pPr>
            <a:r>
              <a:rPr lang="ru-RU" sz="2300" dirty="0" smtClean="0"/>
              <a:t>1) </a:t>
            </a:r>
            <a:r>
              <a:rPr lang="en-US" sz="1800" dirty="0" smtClean="0"/>
              <a:t>MNKP </a:t>
            </a:r>
            <a:r>
              <a:rPr lang="ru-RU" sz="1800" dirty="0" smtClean="0"/>
              <a:t>— параллелограмм, МТ — биссектриса угла </a:t>
            </a:r>
            <a:r>
              <a:rPr lang="en-US" sz="1800" dirty="0" smtClean="0"/>
              <a:t>NMP</a:t>
            </a:r>
            <a:r>
              <a:rPr lang="ru-RU" sz="1800" dirty="0" smtClean="0"/>
              <a:t>, </a:t>
            </a:r>
            <a:r>
              <a:rPr lang="en-US" sz="1800" dirty="0" smtClean="0"/>
              <a:t>NT</a:t>
            </a:r>
            <a:r>
              <a:rPr lang="ru-RU" sz="1800" dirty="0" smtClean="0"/>
              <a:t> = 6 см, ТК = 4 см. Найдите периметр параллелограмма.</a:t>
            </a:r>
          </a:p>
          <a:p>
            <a:pPr marL="457200" indent="-457200" algn="just" eaLnBrk="1" fontAlgn="auto" hangingPunct="1">
              <a:lnSpc>
                <a:spcPct val="130000"/>
              </a:lnSpc>
              <a:buClr>
                <a:schemeClr val="tx1"/>
              </a:buClr>
              <a:defRPr/>
            </a:pPr>
            <a:r>
              <a:rPr lang="ru-RU" sz="2300" dirty="0" smtClean="0"/>
              <a:t>2) </a:t>
            </a:r>
            <a:r>
              <a:rPr lang="ru-RU" sz="1800" dirty="0" smtClean="0"/>
              <a:t>Проведена прямая, параллельная диагонали </a:t>
            </a:r>
            <a:r>
              <a:rPr lang="en-US" sz="1800" dirty="0" smtClean="0"/>
              <a:t>BD </a:t>
            </a:r>
            <a:r>
              <a:rPr lang="ru-RU" sz="1800" dirty="0" smtClean="0"/>
              <a:t>параллелограмма </a:t>
            </a:r>
            <a:r>
              <a:rPr lang="en-US" sz="1800" dirty="0" smtClean="0"/>
              <a:t>ABCD </a:t>
            </a:r>
            <a:r>
              <a:rPr lang="ru-RU" sz="1800" dirty="0" smtClean="0"/>
              <a:t>и пересекающая стороны АВ и </a:t>
            </a:r>
            <a:r>
              <a:rPr lang="en-US" sz="1800" dirty="0" smtClean="0"/>
              <a:t>AD </a:t>
            </a:r>
            <a:r>
              <a:rPr lang="ru-RU" sz="1800" dirty="0" smtClean="0"/>
              <a:t>соответственно в точках Е и </a:t>
            </a:r>
            <a:r>
              <a:rPr lang="en-US" sz="1800" dirty="0" smtClean="0"/>
              <a:t>F </a:t>
            </a:r>
            <a:r>
              <a:rPr lang="ru-RU" sz="1800" dirty="0" smtClean="0"/>
              <a:t>и продолжения сторон ВС и </a:t>
            </a:r>
            <a:r>
              <a:rPr lang="en-US" sz="1800" dirty="0" smtClean="0"/>
              <a:t>CD </a:t>
            </a:r>
            <a:r>
              <a:rPr lang="ru-RU" sz="1800" dirty="0" smtClean="0"/>
              <a:t>соответственно в точках М и Р. Докажите, что </a:t>
            </a:r>
            <a:r>
              <a:rPr lang="en-US" sz="1800" dirty="0" smtClean="0"/>
              <a:t>ME</a:t>
            </a:r>
            <a:r>
              <a:rPr lang="ru-RU" sz="1800" dirty="0" smtClean="0"/>
              <a:t> = </a:t>
            </a:r>
            <a:r>
              <a:rPr lang="en-US" sz="1800" dirty="0" smtClean="0"/>
              <a:t>FP</a:t>
            </a:r>
            <a:r>
              <a:rPr lang="ru-RU" sz="1800" dirty="0" smtClean="0"/>
              <a:t>.</a:t>
            </a:r>
          </a:p>
        </p:txBody>
      </p:sp>
      <p:sp>
        <p:nvSpPr>
          <p:cNvPr id="25604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1692275" y="6237288"/>
            <a:ext cx="7094538" cy="36830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>
            <a:lum bright="-40000" contrast="40000"/>
          </a:blip>
          <a:srcRect/>
          <a:stretch>
            <a:fillRect/>
          </a:stretch>
        </p:blipFill>
        <p:spPr bwMode="auto">
          <a:xfrm>
            <a:off x="571472" y="1500174"/>
            <a:ext cx="2928958" cy="16363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6215074" y="5715016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  <a:latin typeface="+mj-lt"/>
                <a:hlinkClick r:id="rId4" action="ppaction://hlinksldjump">
                  <a:snd r:embed="rId5" name="suction.wav" builtIn="1"/>
                </a:hlinkClick>
              </a:rPr>
              <a:t>Параллелограмм</a:t>
            </a:r>
            <a:endParaRPr lang="ru-RU" dirty="0">
              <a:solidFill>
                <a:srgbClr val="7030A0"/>
              </a:solidFill>
              <a:latin typeface="+mj-lt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5" y="428625"/>
            <a:ext cx="7786714" cy="7381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Признаки  параллелограмма. Задачи </a:t>
            </a:r>
            <a:endParaRPr lang="ru-RU" sz="3200" dirty="0"/>
          </a:p>
        </p:txBody>
      </p:sp>
      <p:sp>
        <p:nvSpPr>
          <p:cNvPr id="26627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1619250" y="6237288"/>
            <a:ext cx="7165975" cy="36830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pic>
        <p:nvPicPr>
          <p:cNvPr id="43009" name="Picture 1"/>
          <p:cNvPicPr>
            <a:picLocks noChangeAspect="1" noChangeArrowheads="1"/>
          </p:cNvPicPr>
          <p:nvPr/>
        </p:nvPicPr>
        <p:blipFill>
          <a:blip r:embed="rId3">
            <a:lum bright="-40000" contrast="40000"/>
          </a:blip>
          <a:srcRect/>
          <a:stretch>
            <a:fillRect/>
          </a:stretch>
        </p:blipFill>
        <p:spPr bwMode="auto">
          <a:xfrm>
            <a:off x="1000100" y="1428736"/>
            <a:ext cx="3929090" cy="25245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Прямоугольник 9"/>
          <p:cNvSpPr/>
          <p:nvPr/>
        </p:nvSpPr>
        <p:spPr>
          <a:xfrm>
            <a:off x="3428992" y="4214818"/>
            <a:ext cx="50720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tx2"/>
                </a:solidFill>
                <a:latin typeface="+mn-lt"/>
              </a:rPr>
              <a:t>На  рисунке 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ABCD </a:t>
            </a:r>
            <a:r>
              <a:rPr lang="ru-RU" dirty="0" smtClean="0">
                <a:solidFill>
                  <a:schemeClr val="tx2"/>
                </a:solidFill>
                <a:latin typeface="+mn-lt"/>
              </a:rPr>
              <a:t>— параллелограмм,  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BT</a:t>
            </a:r>
            <a:r>
              <a:rPr lang="ru-RU" dirty="0" smtClean="0">
                <a:solidFill>
                  <a:schemeClr val="tx2"/>
                </a:solidFill>
                <a:latin typeface="+mn-lt"/>
              </a:rPr>
              <a:t> = 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DK</a:t>
            </a:r>
            <a:r>
              <a:rPr lang="ru-RU" dirty="0" smtClean="0">
                <a:solidFill>
                  <a:schemeClr val="tx2"/>
                </a:solidFill>
                <a:latin typeface="+mn-lt"/>
              </a:rPr>
              <a:t>.</a:t>
            </a:r>
            <a:br>
              <a:rPr lang="ru-RU" dirty="0" smtClean="0">
                <a:solidFill>
                  <a:schemeClr val="tx2"/>
                </a:solidFill>
                <a:latin typeface="+mn-lt"/>
              </a:rPr>
            </a:br>
            <a:r>
              <a:rPr lang="ru-RU" dirty="0" smtClean="0">
                <a:solidFill>
                  <a:schemeClr val="tx2"/>
                </a:solidFill>
                <a:latin typeface="+mn-lt"/>
              </a:rPr>
              <a:t>Докажите, что АТСК—параллелограмм.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00826" y="5786454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+mj-lt"/>
                <a:hlinkClick r:id="rId4" action="ppaction://hlinksldjump">
                  <a:snd r:embed="rId5" name="suction.wav" builtIn="1"/>
                </a:hlinkClick>
              </a:rPr>
              <a:t>Параллелограмм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0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0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3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9" y="428625"/>
            <a:ext cx="7929590" cy="7381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Свойства  прямоугольника. Задачи 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57224" y="1600200"/>
            <a:ext cx="7829576" cy="3114684"/>
          </a:xfrm>
        </p:spPr>
        <p:txBody>
          <a:bodyPr>
            <a:normAutofit/>
          </a:bodyPr>
          <a:lstStyle/>
          <a:p>
            <a:pPr indent="361950" eaLnBrk="1" fontAlgn="auto" hangingPunct="1">
              <a:buClr>
                <a:schemeClr val="tx1"/>
              </a:buClr>
              <a:defRPr/>
            </a:pPr>
            <a:r>
              <a:rPr lang="ru-RU" sz="2800" dirty="0" smtClean="0"/>
              <a:t>1) В прямоугольнике  </a:t>
            </a:r>
            <a:r>
              <a:rPr lang="en-US" sz="2800" i="1" dirty="0" smtClean="0"/>
              <a:t>ABCD</a:t>
            </a:r>
            <a:r>
              <a:rPr lang="ru-RU" sz="2800" i="1" dirty="0" smtClean="0"/>
              <a:t>   угол </a:t>
            </a:r>
            <a:r>
              <a:rPr lang="en-US" sz="2800" i="1" dirty="0" smtClean="0"/>
              <a:t>BAC</a:t>
            </a:r>
            <a:r>
              <a:rPr lang="ru-RU" sz="2800" i="1" dirty="0" smtClean="0"/>
              <a:t> = 35°. </a:t>
            </a:r>
            <a:r>
              <a:rPr lang="ru-RU" sz="2800" dirty="0" smtClean="0"/>
              <a:t>Найдите угол между диагоналями прямоугольника. </a:t>
            </a:r>
          </a:p>
          <a:p>
            <a:pPr indent="361950" eaLnBrk="1" fontAlgn="auto" hangingPunct="1">
              <a:buClr>
                <a:schemeClr val="tx1"/>
              </a:buClr>
              <a:defRPr/>
            </a:pPr>
            <a:r>
              <a:rPr lang="ru-RU" sz="2800" dirty="0" smtClean="0"/>
              <a:t>2) Постройте прямоугольник по диагонали  и  углу  между  диагоналями.</a:t>
            </a:r>
          </a:p>
          <a:p>
            <a:pPr marL="400050" indent="-400050" eaLnBrk="1" fontAlgn="auto" hangingPunct="1">
              <a:buClr>
                <a:schemeClr val="tx1"/>
              </a:buClr>
              <a:defRPr/>
            </a:pPr>
            <a:endParaRPr lang="ru-RU" sz="1800" dirty="0" smtClean="0"/>
          </a:p>
        </p:txBody>
      </p:sp>
      <p:sp>
        <p:nvSpPr>
          <p:cNvPr id="25604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1692275" y="6237288"/>
            <a:ext cx="7094538" cy="36830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86578" y="5929330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3" action="ppaction://hlinksldjump"/>
              </a:rPr>
              <a:t>Прямоугольник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3" y="428625"/>
            <a:ext cx="7715276" cy="7381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Свойства и признаки  ромба. Задачи</a:t>
            </a:r>
            <a:endParaRPr lang="ru-RU" sz="3200" dirty="0"/>
          </a:p>
        </p:txBody>
      </p:sp>
      <p:sp>
        <p:nvSpPr>
          <p:cNvPr id="5124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1692275" y="6237288"/>
            <a:ext cx="7094538" cy="36830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graphicFrame>
        <p:nvGraphicFramePr>
          <p:cNvPr id="5122" name="Rectangle 2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39938" name="Формула" r:id="rId4" imgW="0" imgH="0" progId="Equation.3">
              <p:embed/>
            </p:oleObj>
          </a:graphicData>
        </a:graphic>
      </p:graphicFrame>
      <p:pic>
        <p:nvPicPr>
          <p:cNvPr id="28689" name="Picture 17" descr="F:\Physicon\Open Math 2.6. Planimetry\content\chapter7\section\paragraph3\images\0700304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5786" y="1571612"/>
            <a:ext cx="2786063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7143768" y="5786454"/>
            <a:ext cx="1357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+mj-lt"/>
                <a:hlinkClick r:id="rId6" action="ppaction://hlinksldjump"/>
              </a:rPr>
              <a:t>Ромб</a:t>
            </a:r>
            <a:endParaRPr lang="ru-RU" sz="2000" dirty="0">
              <a:latin typeface="+mj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57686" y="1857364"/>
            <a:ext cx="442912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/>
            <a:r>
              <a:rPr lang="ru-RU" dirty="0" smtClean="0"/>
              <a:t>1) В  ромбе </a:t>
            </a:r>
            <a:r>
              <a:rPr lang="en-US" i="1" dirty="0" smtClean="0"/>
              <a:t>ABCD</a:t>
            </a:r>
            <a:r>
              <a:rPr lang="ru-RU" i="1" dirty="0" smtClean="0"/>
              <a:t>    А = 36°. </a:t>
            </a:r>
            <a:r>
              <a:rPr lang="ru-RU" dirty="0" smtClean="0"/>
              <a:t>Найдите угол  между диагональю </a:t>
            </a:r>
            <a:r>
              <a:rPr lang="en-US" i="1" dirty="0" smtClean="0"/>
              <a:t>BD </a:t>
            </a:r>
            <a:r>
              <a:rPr lang="ru-RU" dirty="0" smtClean="0"/>
              <a:t>и стороной </a:t>
            </a:r>
            <a:r>
              <a:rPr lang="en-US" i="1" dirty="0" smtClean="0"/>
              <a:t>DC</a:t>
            </a:r>
            <a:r>
              <a:rPr lang="ru-RU" i="1" dirty="0" smtClean="0"/>
              <a:t>.</a:t>
            </a:r>
          </a:p>
          <a:p>
            <a:pPr indent="361950"/>
            <a:endParaRPr lang="ru-RU" i="1" dirty="0" smtClean="0"/>
          </a:p>
          <a:p>
            <a:pPr indent="361950"/>
            <a:r>
              <a:rPr lang="ru-RU" dirty="0" smtClean="0"/>
              <a:t>2) В    ромбе   </a:t>
            </a:r>
            <a:r>
              <a:rPr lang="en-US" i="1" dirty="0" smtClean="0"/>
              <a:t>ABCD</a:t>
            </a:r>
            <a:r>
              <a:rPr lang="ru-RU" i="1" dirty="0" smtClean="0"/>
              <a:t>   </a:t>
            </a:r>
            <a:r>
              <a:rPr lang="ru-RU" dirty="0" smtClean="0"/>
              <a:t>биссектриса    угла    </a:t>
            </a:r>
            <a:r>
              <a:rPr lang="ru-RU" i="1" dirty="0" smtClean="0"/>
              <a:t>ВАС   </a:t>
            </a:r>
            <a:r>
              <a:rPr lang="ru-RU" dirty="0" smtClean="0"/>
              <a:t>пересекает  сторону   </a:t>
            </a:r>
            <a:r>
              <a:rPr lang="ru-RU" i="1" dirty="0" smtClean="0"/>
              <a:t>ВС  </a:t>
            </a:r>
            <a:r>
              <a:rPr lang="ru-RU" dirty="0" smtClean="0"/>
              <a:t>в   точке  </a:t>
            </a:r>
            <a:r>
              <a:rPr lang="ru-RU" i="1" dirty="0" smtClean="0"/>
              <a:t>М.   </a:t>
            </a:r>
            <a:r>
              <a:rPr lang="ru-RU" dirty="0" smtClean="0"/>
              <a:t>Найдите  углы   ромба,  если    </a:t>
            </a:r>
            <a:r>
              <a:rPr lang="ru-RU" i="1" dirty="0" smtClean="0"/>
              <a:t>АМС= 120°.</a:t>
            </a:r>
            <a:endParaRPr lang="ru-RU" dirty="0" smtClean="0"/>
          </a:p>
          <a:p>
            <a:endParaRPr lang="ru-RU" dirty="0"/>
          </a:p>
        </p:txBody>
      </p:sp>
      <p:graphicFrame>
        <p:nvGraphicFramePr>
          <p:cNvPr id="28682" name="Object 4"/>
          <p:cNvGraphicFramePr>
            <a:graphicFrameLocks noChangeAspect="1"/>
          </p:cNvGraphicFramePr>
          <p:nvPr/>
        </p:nvGraphicFramePr>
        <p:xfrm>
          <a:off x="6786578" y="2000240"/>
          <a:ext cx="165100" cy="152400"/>
        </p:xfrm>
        <a:graphic>
          <a:graphicData uri="http://schemas.openxmlformats.org/presentationml/2006/ole">
            <p:oleObj spid="_x0000_s39939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000628" y="3929066"/>
          <a:ext cx="165100" cy="152400"/>
        </p:xfrm>
        <a:graphic>
          <a:graphicData uri="http://schemas.openxmlformats.org/presentationml/2006/ole">
            <p:oleObj spid="_x0000_s39940" name="Формула" r:id="rId8" imgW="164880" imgH="152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28625"/>
            <a:ext cx="7929591" cy="7381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Свойства  и признаки квадрата. Задачи </a:t>
            </a:r>
            <a:endParaRPr lang="ru-RU" sz="3200" dirty="0"/>
          </a:p>
        </p:txBody>
      </p:sp>
      <p:sp>
        <p:nvSpPr>
          <p:cNvPr id="2058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1619250" y="6308725"/>
            <a:ext cx="7165975" cy="36830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graphicFrame>
        <p:nvGraphicFramePr>
          <p:cNvPr id="2050" name="Rectangle 2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37890" name="Формула" r:id="rId4" imgW="0" imgH="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7143768" y="5786454"/>
            <a:ext cx="1357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+mj-lt"/>
                <a:hlinkClick r:id="rId5" action="ppaction://hlinksldjump"/>
              </a:rPr>
              <a:t>Квадрат</a:t>
            </a:r>
            <a:endParaRPr lang="ru-RU" sz="2000" dirty="0">
              <a:latin typeface="+mj-l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00034" y="1643050"/>
            <a:ext cx="81439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>
              <a:buAutoNum type="arabicParenR"/>
            </a:pPr>
            <a:r>
              <a:rPr lang="ru-RU" sz="2400" dirty="0" smtClean="0"/>
              <a:t>Внутри квадрата </a:t>
            </a:r>
            <a:r>
              <a:rPr lang="en-US" sz="2400" i="1" dirty="0" smtClean="0"/>
              <a:t>ABCD </a:t>
            </a:r>
            <a:r>
              <a:rPr lang="ru-RU" sz="2400" dirty="0" smtClean="0"/>
              <a:t>взята точка  </a:t>
            </a:r>
            <a:r>
              <a:rPr lang="en-US" sz="2400" i="1" dirty="0" smtClean="0"/>
              <a:t>K</a:t>
            </a:r>
            <a:r>
              <a:rPr lang="ru-RU" sz="2400" dirty="0" smtClean="0"/>
              <a:t> и на отрезке </a:t>
            </a:r>
            <a:r>
              <a:rPr lang="ru-RU" sz="2400" i="1" dirty="0" smtClean="0"/>
              <a:t>АК </a:t>
            </a:r>
            <a:r>
              <a:rPr lang="ru-RU" sz="2400" dirty="0" smtClean="0"/>
              <a:t>как на стороне построен квадрат </a:t>
            </a:r>
            <a:r>
              <a:rPr lang="en-US" sz="2400" i="1" dirty="0" smtClean="0"/>
              <a:t>AKLM</a:t>
            </a:r>
            <a:r>
              <a:rPr lang="ru-RU" sz="2400" i="1" dirty="0" smtClean="0"/>
              <a:t>, </a:t>
            </a:r>
            <a:r>
              <a:rPr lang="ru-RU" sz="2400" dirty="0" smtClean="0"/>
              <a:t>у которого сторона </a:t>
            </a:r>
            <a:r>
              <a:rPr lang="en-US" sz="2400" i="1" dirty="0" smtClean="0"/>
              <a:t>KL </a:t>
            </a:r>
            <a:r>
              <a:rPr lang="ru-RU" sz="2400" dirty="0" smtClean="0"/>
              <a:t>пересекает сторону </a:t>
            </a:r>
            <a:r>
              <a:rPr lang="en-US" sz="2400" i="1" dirty="0" smtClean="0"/>
              <a:t>AD</a:t>
            </a:r>
            <a:r>
              <a:rPr lang="ru-RU" sz="2400" i="1" dirty="0" smtClean="0"/>
              <a:t>. </a:t>
            </a:r>
            <a:r>
              <a:rPr lang="ru-RU" sz="2400" dirty="0" smtClean="0"/>
              <a:t>Докажите, что отрезки </a:t>
            </a:r>
            <a:r>
              <a:rPr lang="ru-RU" sz="2400" i="1" dirty="0" smtClean="0"/>
              <a:t>ВК </a:t>
            </a:r>
            <a:r>
              <a:rPr lang="ru-RU" sz="2400" dirty="0" smtClean="0"/>
              <a:t>и </a:t>
            </a:r>
            <a:r>
              <a:rPr lang="en-US" sz="2400" i="1" dirty="0" smtClean="0"/>
              <a:t>DM </a:t>
            </a:r>
            <a:r>
              <a:rPr lang="ru-RU" sz="2400" dirty="0" smtClean="0"/>
              <a:t>равны.</a:t>
            </a:r>
          </a:p>
          <a:p>
            <a:pPr indent="361950" algn="just"/>
            <a:endParaRPr lang="ru-RU" sz="2400" dirty="0" smtClean="0"/>
          </a:p>
          <a:p>
            <a:pPr indent="361950" algn="just"/>
            <a:r>
              <a:rPr lang="ru-RU" sz="2400" i="1" dirty="0" smtClean="0"/>
              <a:t>2) </a:t>
            </a:r>
            <a:r>
              <a:rPr lang="en-US" sz="2400" i="1" dirty="0" smtClean="0"/>
              <a:t>ABCD </a:t>
            </a:r>
            <a:r>
              <a:rPr lang="ru-RU" sz="2400" dirty="0" smtClean="0"/>
              <a:t>— квадрат, точка </a:t>
            </a:r>
            <a:r>
              <a:rPr lang="ru-RU" sz="2400" i="1" dirty="0" smtClean="0"/>
              <a:t>М </a:t>
            </a:r>
            <a:r>
              <a:rPr lang="ru-RU" sz="2400" dirty="0" smtClean="0"/>
              <a:t>принадлежит стороне </a:t>
            </a:r>
            <a:r>
              <a:rPr lang="en-US" sz="2400" i="1" dirty="0" smtClean="0"/>
              <a:t>CD</a:t>
            </a:r>
            <a:r>
              <a:rPr lang="ru-RU" sz="2400" i="1" dirty="0" smtClean="0"/>
              <a:t>, АК </a:t>
            </a:r>
            <a:r>
              <a:rPr lang="ru-RU" sz="2400" dirty="0" smtClean="0"/>
              <a:t>— биссектриса угла </a:t>
            </a:r>
            <a:r>
              <a:rPr lang="ru-RU" sz="2400" i="1" dirty="0" smtClean="0"/>
              <a:t>ВАМ (К</a:t>
            </a:r>
            <a:r>
              <a:rPr lang="en-US" sz="2400" i="1" dirty="0" smtClean="0"/>
              <a:t>   </a:t>
            </a:r>
            <a:r>
              <a:rPr lang="ru-RU" sz="2400" i="1" dirty="0" smtClean="0"/>
              <a:t>ВС). </a:t>
            </a:r>
            <a:r>
              <a:rPr lang="ru-RU" sz="2400" dirty="0" smtClean="0"/>
              <a:t>Докажите, что </a:t>
            </a:r>
            <a:r>
              <a:rPr lang="en-US" sz="2400" i="1" dirty="0" smtClean="0"/>
              <a:t>AM = BK + DM.</a:t>
            </a:r>
            <a:endParaRPr lang="ru-RU" sz="2400" dirty="0"/>
          </a:p>
        </p:txBody>
      </p:sp>
      <p:graphicFrame>
        <p:nvGraphicFramePr>
          <p:cNvPr id="18" name="Объект 17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37896" name="Формула" r:id="rId6" imgW="0" imgH="0" progId="Equation.3">
              <p:embed/>
            </p:oleObj>
          </a:graphicData>
        </a:graphic>
      </p:graphicFrame>
      <p:graphicFrame>
        <p:nvGraphicFramePr>
          <p:cNvPr id="19" name="Объект 18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37897" name="Формула" r:id="rId7" imgW="0" imgH="0" progId="Equation.3">
              <p:embed/>
            </p:oleObj>
          </a:graphicData>
        </a:graphic>
      </p:graphicFrame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5572132" y="3857628"/>
          <a:ext cx="269876" cy="438551"/>
        </p:xfrm>
        <a:graphic>
          <a:graphicData uri="http://schemas.openxmlformats.org/presentationml/2006/ole">
            <p:oleObj spid="_x0000_s37898" name="Формула" r:id="rId8" imgW="126720" imgH="126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500063" y="6286500"/>
            <a:ext cx="8358187" cy="28575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642918"/>
            <a:ext cx="8186766" cy="3643314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bg1"/>
                </a:solidFill>
              </a:rPr>
              <a:t/>
            </a:r>
            <a:br>
              <a:rPr lang="ru-RU" sz="3200" dirty="0" smtClean="0">
                <a:solidFill>
                  <a:schemeClr val="bg1"/>
                </a:solidFill>
              </a:rPr>
            </a:b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FF0000"/>
                </a:solidFill>
              </a:rPr>
              <a:t>Четырехугольником</a:t>
            </a:r>
            <a:r>
              <a:rPr lang="ru-RU" sz="2800" dirty="0" smtClean="0"/>
              <a:t> называется </a:t>
            </a:r>
            <a:r>
              <a:rPr sz="2800" smtClean="0"/>
              <a:t> </a:t>
            </a:r>
            <a:r>
              <a:rPr lang="ru-RU" sz="2800" dirty="0" smtClean="0"/>
              <a:t>фигура, которая </a:t>
            </a:r>
            <a:r>
              <a:rPr sz="2800" smtClean="0"/>
              <a:t> </a:t>
            </a:r>
            <a:r>
              <a:rPr lang="ru-RU" sz="2800" dirty="0" smtClean="0"/>
              <a:t>состоит из</a:t>
            </a:r>
            <a:r>
              <a:rPr sz="2800" smtClean="0"/>
              <a:t> </a:t>
            </a:r>
            <a:r>
              <a:rPr lang="ru-RU" sz="2800" dirty="0" smtClean="0"/>
              <a:t> четырех </a:t>
            </a:r>
            <a:r>
              <a:rPr sz="2800" smtClean="0"/>
              <a:t>  </a:t>
            </a:r>
            <a:r>
              <a:rPr lang="ru-RU" sz="2800" dirty="0" smtClean="0"/>
              <a:t>точек, называемых </a:t>
            </a:r>
            <a:r>
              <a:rPr sz="2800" smtClean="0"/>
              <a:t> </a:t>
            </a:r>
            <a:r>
              <a:rPr lang="ru-RU" sz="2800" dirty="0" smtClean="0"/>
              <a:t>вершинами, и четырех соединяющих </a:t>
            </a:r>
            <a:r>
              <a:rPr sz="2800" smtClean="0"/>
              <a:t> </a:t>
            </a:r>
            <a:r>
              <a:rPr lang="ru-RU" sz="2800" dirty="0" smtClean="0"/>
              <a:t>их </a:t>
            </a:r>
            <a:r>
              <a:rPr sz="2800" smtClean="0"/>
              <a:t> </a:t>
            </a:r>
            <a:r>
              <a:rPr lang="ru-RU" sz="2800" dirty="0" smtClean="0"/>
              <a:t>отрезков – сторон. При этом </a:t>
            </a:r>
            <a:br>
              <a:rPr lang="ru-RU" sz="2800" dirty="0" smtClean="0"/>
            </a:br>
            <a:r>
              <a:rPr lang="ru-RU" sz="2800" dirty="0" smtClean="0"/>
              <a:t>- никакие три точки не лежат на одной прямой; </a:t>
            </a:r>
            <a:br>
              <a:rPr lang="ru-RU" sz="2800" dirty="0" smtClean="0"/>
            </a:br>
            <a:r>
              <a:rPr lang="ru-RU" sz="2800" dirty="0" smtClean="0"/>
              <a:t>- каждая вершина является концом двух и только двух сторон; </a:t>
            </a:r>
            <a:br>
              <a:rPr lang="ru-RU" sz="2800" dirty="0" smtClean="0"/>
            </a:br>
            <a:r>
              <a:rPr lang="ru-RU" sz="2800" dirty="0" smtClean="0"/>
              <a:t>- стороны не имеют других точек пересечения кроме, может быть, вершин. </a:t>
            </a:r>
            <a:br>
              <a:rPr lang="ru-RU" sz="2800" dirty="0" smtClean="0"/>
            </a:br>
            <a:endParaRPr lang="ru-RU" sz="3200" dirty="0">
              <a:solidFill>
                <a:schemeClr val="bg1"/>
              </a:solidFill>
            </a:endParaRPr>
          </a:p>
        </p:txBody>
      </p:sp>
      <p:pic>
        <p:nvPicPr>
          <p:cNvPr id="5" name="Picture 2" descr="F:\Physicon\Open Math 2.6. Planimetry\content\chapter7\section\paragraph1\images\07001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4000504"/>
            <a:ext cx="4429156" cy="16609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857232"/>
          <a:ext cx="8429684" cy="53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7651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714375" y="6286500"/>
            <a:ext cx="8072438" cy="28575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1214438" y="6286500"/>
            <a:ext cx="7643812" cy="357188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pic>
        <p:nvPicPr>
          <p:cNvPr id="5" name="Picture 2" descr="F:\Physicon\Open Math 2.6. Planimetry\content\chapter7\section\paragraph1\images\07001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4429132"/>
            <a:ext cx="3619524" cy="135732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4143375" y="2571750"/>
            <a:ext cx="4786313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Смежными являются стороны: [AB] и [CB], [BC] и [CD], [CD] и [AD], [AB] и [AD]. </a:t>
            </a:r>
          </a:p>
          <a:p>
            <a:pPr eaLnBrk="0" hangingPunct="0">
              <a:lnSpc>
                <a:spcPct val="150000"/>
              </a:lnSpc>
              <a:defRPr/>
            </a:pPr>
            <a:r>
              <a:rPr lang="ru-RU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Каждая пара: [AB] и [CD], [BC] и [AD] – содержит противолежащие стороны. </a:t>
            </a:r>
          </a:p>
          <a:p>
            <a:pPr eaLnBrk="0" hangingPunct="0">
              <a:lnSpc>
                <a:spcPct val="150000"/>
              </a:lnSpc>
              <a:defRPr/>
            </a:pPr>
            <a:r>
              <a:rPr lang="ru-RU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Четыре пары вершин: A и B, B и C, C и D, A и D – содержат все возможные соседние вершины четырехугольника. </a:t>
            </a:r>
          </a:p>
          <a:p>
            <a:pPr eaLnBrk="0" hangingPunct="0">
              <a:lnSpc>
                <a:spcPct val="150000"/>
              </a:lnSpc>
              <a:defRPr/>
            </a:pPr>
            <a:r>
              <a:rPr lang="ru-RU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Пара вершин A и C (B и D ) являются противолежащими.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57188" y="428625"/>
            <a:ext cx="8429625" cy="22463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Стороны, исходящие из одной вершины, называются </a:t>
            </a:r>
            <a:r>
              <a:rPr lang="ru-RU" sz="2000" dirty="0">
                <a:solidFill>
                  <a:srgbClr val="FF0000"/>
                </a:solidFill>
                <a:latin typeface="+mj-lt"/>
              </a:rPr>
              <a:t>смежными.</a:t>
            </a:r>
            <a:r>
              <a:rPr lang="ru-RU" sz="2000" dirty="0">
                <a:latin typeface="+mj-lt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Вершины, являющиеся концами одной стороны, называются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>
                <a:solidFill>
                  <a:srgbClr val="FF0000"/>
                </a:solidFill>
                <a:latin typeface="+mj-lt"/>
              </a:rPr>
              <a:t>соседними. </a:t>
            </a:r>
            <a:br>
              <a:rPr lang="ru-RU" sz="2000" dirty="0">
                <a:solidFill>
                  <a:srgbClr val="FF0000"/>
                </a:solidFill>
                <a:latin typeface="+mj-lt"/>
              </a:rPr>
            </a:br>
            <a:r>
              <a:rPr lang="ru-RU" sz="2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Стороны, не имеющие общих вершин, называются </a:t>
            </a:r>
            <a:r>
              <a:rPr lang="ru-RU" sz="2000" dirty="0">
                <a:solidFill>
                  <a:srgbClr val="FF0000"/>
                </a:solidFill>
                <a:latin typeface="+mj-lt"/>
              </a:rPr>
              <a:t>противолежащими.</a:t>
            </a:r>
            <a:r>
              <a:rPr lang="ru-RU" sz="2000" dirty="0">
                <a:latin typeface="+mj-lt"/>
              </a:rPr>
              <a:t> </a:t>
            </a:r>
            <a:br>
              <a:rPr lang="ru-RU" sz="2000" dirty="0">
                <a:latin typeface="+mj-lt"/>
              </a:rPr>
            </a:br>
            <a:r>
              <a:rPr lang="ru-RU" sz="2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Вершины, не являющиеся соседними, называются </a:t>
            </a:r>
            <a:r>
              <a:rPr lang="ru-RU" sz="2000" dirty="0">
                <a:solidFill>
                  <a:srgbClr val="FF0000"/>
                </a:solidFill>
                <a:latin typeface="+mj-lt"/>
              </a:rPr>
              <a:t>противолежащими</a:t>
            </a:r>
            <a:r>
              <a:rPr lang="ru-RU" sz="2000" dirty="0">
                <a:latin typeface="+mj-lt"/>
              </a:rPr>
              <a:t>. </a:t>
            </a:r>
            <a:br>
              <a:rPr lang="ru-RU" sz="2000" dirty="0">
                <a:latin typeface="+mj-lt"/>
              </a:rPr>
            </a:br>
            <a:r>
              <a:rPr lang="ru-RU" sz="2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Отрезки, </a:t>
            </a:r>
            <a:r>
              <a:rPr lang="ru-RU" sz="2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соединяющие</a:t>
            </a:r>
            <a:r>
              <a:rPr lang="ru-RU" sz="2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противолежащие вершины, называются </a:t>
            </a:r>
            <a:r>
              <a:rPr lang="ru-RU" sz="2000" dirty="0">
                <a:solidFill>
                  <a:srgbClr val="FF0000"/>
                </a:solidFill>
                <a:latin typeface="+mj-lt"/>
              </a:rPr>
              <a:t>диагоналями.</a:t>
            </a:r>
            <a:endParaRPr lang="ru-RU" sz="2000" dirty="0">
              <a:latin typeface="+mj-lt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46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857232"/>
          <a:ext cx="8429684" cy="53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411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714375" y="6286500"/>
            <a:ext cx="8072438" cy="28575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38" y="642938"/>
            <a:ext cx="7215187" cy="64293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dirty="0" smtClean="0"/>
              <a:t>Параллелограмм</a:t>
            </a:r>
            <a:endParaRPr lang="ru-RU" sz="4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428875" y="1428750"/>
            <a:ext cx="6500813" cy="2143125"/>
          </a:xfrm>
        </p:spPr>
        <p:txBody>
          <a:bodyPr/>
          <a:lstStyle/>
          <a:p>
            <a:pPr eaLnBrk="1" hangingPunct="1"/>
            <a:r>
              <a:rPr lang="ru-RU" sz="2800" smtClean="0"/>
              <a:t>Четырехугольник, </a:t>
            </a:r>
            <a:br>
              <a:rPr lang="ru-RU" sz="2800" smtClean="0"/>
            </a:br>
            <a:r>
              <a:rPr lang="ru-RU" sz="2800" smtClean="0"/>
              <a:t>у которого противоположные стороны параллельны, называется </a:t>
            </a:r>
            <a:r>
              <a:rPr lang="ru-RU" sz="2800" smtClean="0">
                <a:solidFill>
                  <a:srgbClr val="FF0000"/>
                </a:solidFill>
              </a:rPr>
              <a:t>параллелограммом</a:t>
            </a:r>
          </a:p>
        </p:txBody>
      </p:sp>
      <p:sp>
        <p:nvSpPr>
          <p:cNvPr id="18436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2133600" y="6203950"/>
            <a:ext cx="6796088" cy="38417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6" name="Параллелограмм 5"/>
          <p:cNvSpPr/>
          <p:nvPr/>
        </p:nvSpPr>
        <p:spPr>
          <a:xfrm>
            <a:off x="500034" y="3643314"/>
            <a:ext cx="5214974" cy="2286016"/>
          </a:xfrm>
          <a:prstGeom prst="parallelogram">
            <a:avLst>
              <a:gd name="adj" fmla="val 50074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215063" y="3857625"/>
            <a:ext cx="2571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dirty="0">
                <a:latin typeface="Constantia" pitchFamily="18" charset="0"/>
                <a:hlinkClick r:id="rId3" action="ppaction://hlinksldjump">
                  <a:snd r:embed="rId4" name="wind.wav" builtIn="1"/>
                </a:hlinkClick>
              </a:rPr>
              <a:t>Свойства</a:t>
            </a:r>
            <a:endParaRPr lang="ru-RU" sz="2800" dirty="0">
              <a:latin typeface="Constantia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215063" y="4500563"/>
            <a:ext cx="2428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dirty="0">
                <a:latin typeface="Constantia" pitchFamily="18" charset="0"/>
                <a:hlinkClick r:id="rId5" action="ppaction://hlinksldjump">
                  <a:snd r:embed="rId4" name="wind.wav" builtIn="1"/>
                </a:hlinkClick>
              </a:rPr>
              <a:t>Признаки</a:t>
            </a:r>
            <a:endParaRPr lang="ru-RU" sz="2800" dirty="0">
              <a:latin typeface="Constantia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38" y="642938"/>
            <a:ext cx="7215187" cy="64293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dirty="0" smtClean="0"/>
              <a:t>Параллелограмм</a:t>
            </a:r>
            <a:endParaRPr lang="ru-RU" sz="4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428875" y="1428750"/>
            <a:ext cx="6500813" cy="2143125"/>
          </a:xfrm>
        </p:spPr>
        <p:txBody>
          <a:bodyPr/>
          <a:lstStyle/>
          <a:p>
            <a:pPr eaLnBrk="1" hangingPunct="1"/>
            <a:r>
              <a:rPr lang="ru-RU" sz="2800" smtClean="0"/>
              <a:t>Четырехугольник, </a:t>
            </a:r>
            <a:br>
              <a:rPr lang="ru-RU" sz="2800" smtClean="0"/>
            </a:br>
            <a:r>
              <a:rPr lang="ru-RU" sz="2800" smtClean="0"/>
              <a:t>у которого противоположные стороны параллельны, называется </a:t>
            </a:r>
            <a:r>
              <a:rPr lang="ru-RU" sz="2800" smtClean="0">
                <a:solidFill>
                  <a:srgbClr val="FF0000"/>
                </a:solidFill>
              </a:rPr>
              <a:t>параллелограммом</a:t>
            </a:r>
          </a:p>
        </p:txBody>
      </p:sp>
      <p:sp>
        <p:nvSpPr>
          <p:cNvPr id="18436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2133600" y="6203950"/>
            <a:ext cx="6796088" cy="38417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©</a:t>
            </a:r>
            <a:r>
              <a:rPr lang="en-US"/>
              <a:t> 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6" name="Параллелограмм 5"/>
          <p:cNvSpPr/>
          <p:nvPr/>
        </p:nvSpPr>
        <p:spPr>
          <a:xfrm>
            <a:off x="500034" y="3643314"/>
            <a:ext cx="5214974" cy="2286016"/>
          </a:xfrm>
          <a:prstGeom prst="parallelogram">
            <a:avLst>
              <a:gd name="adj" fmla="val 50074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215063" y="3857625"/>
            <a:ext cx="2571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dirty="0">
                <a:latin typeface="Constantia" pitchFamily="18" charset="0"/>
                <a:hlinkClick r:id="rId3" action="ppaction://hlinksldjump">
                  <a:snd r:embed="rId4" name="wind.wav" builtIn="1"/>
                </a:hlinkClick>
              </a:rPr>
              <a:t>Свойства</a:t>
            </a:r>
            <a:endParaRPr lang="ru-RU" sz="2800" dirty="0">
              <a:latin typeface="Constantia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215063" y="4500563"/>
            <a:ext cx="2428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dirty="0">
                <a:latin typeface="Constantia" pitchFamily="18" charset="0"/>
                <a:hlinkClick r:id="rId5" action="ppaction://hlinksldjump">
                  <a:snd r:embed="rId4" name="wind.wav" builtIn="1"/>
                </a:hlinkClick>
              </a:rPr>
              <a:t>Признаки</a:t>
            </a:r>
            <a:endParaRPr lang="ru-RU" sz="2800" dirty="0">
              <a:latin typeface="Constantia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38" y="642938"/>
            <a:ext cx="7215187" cy="64293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dirty="0" smtClean="0"/>
              <a:t>Прямоугольник</a:t>
            </a:r>
            <a:endParaRPr lang="ru-RU" sz="4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43125" y="1428750"/>
            <a:ext cx="6715125" cy="1785938"/>
          </a:xfrm>
        </p:spPr>
        <p:txBody>
          <a:bodyPr/>
          <a:lstStyle/>
          <a:p>
            <a:pPr eaLnBrk="1" hangingPunct="1"/>
            <a:r>
              <a:rPr lang="ru-RU" sz="2800" smtClean="0"/>
              <a:t>Параллелограмм, </a:t>
            </a:r>
            <a:br>
              <a:rPr lang="ru-RU" sz="2800" smtClean="0"/>
            </a:br>
            <a:r>
              <a:rPr lang="ru-RU" sz="2800" smtClean="0"/>
              <a:t>у которого все углы прямые, называется     </a:t>
            </a:r>
            <a:r>
              <a:rPr lang="ru-RU" sz="2800" smtClean="0">
                <a:solidFill>
                  <a:srgbClr val="FF0000"/>
                </a:solidFill>
              </a:rPr>
              <a:t>прямоугольником</a:t>
            </a:r>
          </a:p>
        </p:txBody>
      </p:sp>
      <p:sp>
        <p:nvSpPr>
          <p:cNvPr id="19460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2133600" y="6203950"/>
            <a:ext cx="6796088" cy="38417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 © 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3357562"/>
            <a:ext cx="4500594" cy="242889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6643688" y="3857625"/>
            <a:ext cx="1698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dirty="0">
                <a:latin typeface="Constantia" pitchFamily="18" charset="0"/>
                <a:hlinkClick r:id="rId3" action="ppaction://hlinksldjump">
                  <a:snd r:embed="rId4" name="wind.wav" builtIn="1"/>
                </a:hlinkClick>
              </a:rPr>
              <a:t>Свойства</a:t>
            </a:r>
            <a:endParaRPr lang="ru-RU" sz="2800" dirty="0">
              <a:latin typeface="Constantia" pitchFamily="18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6715125" y="4572000"/>
            <a:ext cx="1833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dirty="0">
                <a:latin typeface="Constantia" pitchFamily="18" charset="0"/>
                <a:hlinkClick r:id="rId5" action="ppaction://hlinksldjump">
                  <a:snd r:embed="rId4" name="wind.wav" builtIn="1"/>
                </a:hlinkClick>
              </a:rPr>
              <a:t>Признаки</a:t>
            </a:r>
            <a:endParaRPr lang="ru-RU" sz="2800" dirty="0">
              <a:latin typeface="Constantia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38" y="642938"/>
            <a:ext cx="7215187" cy="64293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dirty="0" smtClean="0"/>
              <a:t>Прямоугольник</a:t>
            </a:r>
            <a:endParaRPr lang="ru-RU" sz="4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43125" y="1428750"/>
            <a:ext cx="6715125" cy="1785938"/>
          </a:xfrm>
        </p:spPr>
        <p:txBody>
          <a:bodyPr/>
          <a:lstStyle/>
          <a:p>
            <a:pPr eaLnBrk="1" hangingPunct="1"/>
            <a:r>
              <a:rPr lang="ru-RU" sz="2800" smtClean="0"/>
              <a:t>Параллелограмм, </a:t>
            </a:r>
            <a:br>
              <a:rPr lang="ru-RU" sz="2800" smtClean="0"/>
            </a:br>
            <a:r>
              <a:rPr lang="ru-RU" sz="2800" smtClean="0"/>
              <a:t>у которого все углы прямые, называется     </a:t>
            </a:r>
            <a:r>
              <a:rPr lang="ru-RU" sz="2800" smtClean="0">
                <a:solidFill>
                  <a:srgbClr val="FF0000"/>
                </a:solidFill>
              </a:rPr>
              <a:t>прямоугольником</a:t>
            </a:r>
          </a:p>
        </p:txBody>
      </p:sp>
      <p:sp>
        <p:nvSpPr>
          <p:cNvPr id="19460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2133600" y="6203950"/>
            <a:ext cx="6796088" cy="38417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 ©  </a:t>
            </a:r>
            <a:r>
              <a:rPr lang="ru-RU"/>
              <a:t>г. Новоуральск, МОУ "СОШ № 45", учитель математики и информатики О.С. Рассадникова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3357562"/>
            <a:ext cx="4500594" cy="242889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6643688" y="3857625"/>
            <a:ext cx="1698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dirty="0">
                <a:latin typeface="Constantia" pitchFamily="18" charset="0"/>
                <a:hlinkClick r:id="rId3" action="ppaction://hlinksldjump">
                  <a:snd r:embed="rId4" name="wind.wav" builtIn="1"/>
                </a:hlinkClick>
              </a:rPr>
              <a:t>Свойства</a:t>
            </a:r>
            <a:endParaRPr lang="ru-RU" sz="2800" dirty="0">
              <a:latin typeface="Constantia" pitchFamily="18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6715125" y="4572000"/>
            <a:ext cx="1833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dirty="0">
                <a:latin typeface="Constantia" pitchFamily="18" charset="0"/>
                <a:hlinkClick r:id="rId5" action="ppaction://hlinksldjump">
                  <a:snd r:embed="rId4" name="wind.wav" builtIn="1"/>
                </a:hlinkClick>
              </a:rPr>
              <a:t>Признаки</a:t>
            </a:r>
            <a:endParaRPr lang="ru-RU" sz="2800" dirty="0">
              <a:latin typeface="Constantia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711</TotalTime>
  <Words>1185</Words>
  <Application>Microsoft Office PowerPoint</Application>
  <PresentationFormat>Экран (4:3)</PresentationFormat>
  <Paragraphs>186</Paragraphs>
  <Slides>30</Slides>
  <Notes>30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2" baseType="lpstr">
      <vt:lpstr>Бумажная</vt:lpstr>
      <vt:lpstr>Формула</vt:lpstr>
      <vt:lpstr>Муниципальное общеобразовательное учреждение «Средняя общеобразовательная школа № 45»</vt:lpstr>
      <vt:lpstr>Слайд 2</vt:lpstr>
      <vt:lpstr>  Четырехугольником называется  фигура, которая  состоит из  четырех   точек, называемых  вершинами, и четырех соединяющих  их  отрезков – сторон. При этом  - никакие три точки не лежат на одной прямой;  - каждая вершина является концом двух и только двух сторон;  - стороны не имеют других точек пересечения кроме, может быть, вершин.  </vt:lpstr>
      <vt:lpstr>Слайд 4</vt:lpstr>
      <vt:lpstr>Слайд 5</vt:lpstr>
      <vt:lpstr>Параллелограмм</vt:lpstr>
      <vt:lpstr>Параллелограмм</vt:lpstr>
      <vt:lpstr>Прямоугольник</vt:lpstr>
      <vt:lpstr>Прямоугольник</vt:lpstr>
      <vt:lpstr>Ромб</vt:lpstr>
      <vt:lpstr>Ромб</vt:lpstr>
      <vt:lpstr>Квадрат</vt:lpstr>
      <vt:lpstr>Квадрат</vt:lpstr>
      <vt:lpstr>Трапеция</vt:lpstr>
      <vt:lpstr>Трапеция</vt:lpstr>
      <vt:lpstr>Трапеция – называется  прямоугольной,  если  одна  из  боковых  сторон   перпендикулярна  к  основанию</vt:lpstr>
      <vt:lpstr>Свойства  параллелограмма</vt:lpstr>
      <vt:lpstr>Свойства  прямоугольника</vt:lpstr>
      <vt:lpstr>Свойства  ромба</vt:lpstr>
      <vt:lpstr>Свойства  квадрата</vt:lpstr>
      <vt:lpstr>Признаки  параллелограмма</vt:lpstr>
      <vt:lpstr>Признаки  прямоугольника</vt:lpstr>
      <vt:lpstr>Признаки  ромба</vt:lpstr>
      <vt:lpstr>Признаки  квадрата</vt:lpstr>
      <vt:lpstr>Свойства  параллелограмма. Задачи </vt:lpstr>
      <vt:lpstr>Признаки  параллелограмма. Задачи </vt:lpstr>
      <vt:lpstr>Свойства  прямоугольника. Задачи </vt:lpstr>
      <vt:lpstr>Свойства и признаки  ромба. Задачи</vt:lpstr>
      <vt:lpstr>Свойства  и признаки квадрата. Задачи </vt:lpstr>
      <vt:lpstr>Слайд 30</vt:lpstr>
    </vt:vector>
  </TitlesOfParts>
  <Company>семья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общеобразовательное учреждение «Средняя общеобразовательная школа № 45»</dc:title>
  <dc:subject>Четырехугольники, 8 класс</dc:subject>
  <dc:creator>Рассадникова О.С.</dc:creator>
  <cp:lastModifiedBy>Рассадникова</cp:lastModifiedBy>
  <cp:revision>80</cp:revision>
  <dcterms:created xsi:type="dcterms:W3CDTF">2008-03-23T13:57:32Z</dcterms:created>
  <dcterms:modified xsi:type="dcterms:W3CDTF">2009-01-27T20:41:09Z</dcterms:modified>
  <cp:contentStatus>Окончательное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