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B8224-73D7-4C6F-BA3B-C0309027649C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A8C3A-EFFA-4FEA-9637-CB73C73A6C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CCE92-F338-4D1F-BE7B-0CF57B8F294B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3E710-314D-4FAB-888A-0DCC772D9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DAB28-3465-497B-ACD3-C38266A070D8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5D7E2-7D46-488E-ADC5-23635D5E4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E8ED4-E1EF-4CFE-B0F2-3B712A10F349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CEC47-6383-493E-928A-89CE6D4BB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BBCEA-0F63-42C0-9694-ECF212818A62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16488-9D74-4059-A0FA-9E73CD47F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289A2-4C4F-4F36-81EC-77DAADA46CDA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7D9E5-8C07-4C7D-88FD-6D1EE3407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F3C9A-A38A-4779-A636-8B4C7A92A187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A3EFB-20FA-43D2-A15D-BD49D46582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1163B-20DA-4986-9D0F-E257984E1EE1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C1903-4014-4B0F-9705-F71E53AED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6F9A5-C1C4-4997-B331-0550D0716ECD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A8E88-B2AA-4271-9648-21F7CE952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7E571-D272-4577-A24E-C1DC6F39E579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DD87F-4206-479C-B5B4-C7859F5B1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C4CEF-1D9A-4A4A-9E02-B309EE479638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54A48-E48B-4308-8E67-4137804EEC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BCA175-B844-4FB9-8766-04AB76D01B1A}" type="datetimeFigureOut">
              <a:rPr lang="ru-RU"/>
              <a:pPr>
                <a:defRPr/>
              </a:pPr>
              <a:t>17.05.2009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DFB63C-9B07-46FB-BDE3-16D169ED4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C:\Documents and Settings\Администратор\Рабочий стол\вулканы\Картина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0"/>
            <a:ext cx="60721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Documents and Settings\Администратор\Рабочий стол\вулканы\Картина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42875"/>
            <a:ext cx="8286750" cy="659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Documents and Settings\Администратор\Рабочий стол\вулканы\Картина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357188"/>
            <a:ext cx="5715000" cy="623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C:\Documents and Settings\Администратор\Рабочий стол\вулканы\Картина 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142875"/>
            <a:ext cx="5857875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Слайд 2</vt:lpstr>
      <vt:lpstr>Слайд 3</vt:lpstr>
      <vt:lpstr>Слайд 4</vt:lpstr>
    </vt:vector>
  </TitlesOfParts>
  <Company>ТСШ № 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Владимировна</dc:creator>
  <cp:lastModifiedBy>Елена</cp:lastModifiedBy>
  <cp:revision>2</cp:revision>
  <dcterms:created xsi:type="dcterms:W3CDTF">2009-01-23T08:15:25Z</dcterms:created>
  <dcterms:modified xsi:type="dcterms:W3CDTF">2009-05-17T11:06:19Z</dcterms:modified>
</cp:coreProperties>
</file>