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77" r:id="rId2"/>
    <p:sldId id="312" r:id="rId3"/>
    <p:sldId id="320" r:id="rId4"/>
    <p:sldId id="389" r:id="rId5"/>
    <p:sldId id="370" r:id="rId6"/>
    <p:sldId id="376" r:id="rId7"/>
    <p:sldId id="39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22" autoAdjust="0"/>
    <p:restoredTop sz="94660"/>
  </p:normalViewPr>
  <p:slideViewPr>
    <p:cSldViewPr>
      <p:cViewPr varScale="1">
        <p:scale>
          <a:sx n="28" d="100"/>
          <a:sy n="28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1FB48-9B7E-4E8B-A57C-CA1D3CD88692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98A90-FC45-488F-839B-65922F18C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98A90-FC45-488F-839B-65922F18C77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052B-1E00-4312-AF4E-EF2999315F72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133B-B4FC-443A-BFE7-4B6E1DC7B9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052B-1E00-4312-AF4E-EF2999315F72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133B-B4FC-443A-BFE7-4B6E1DC7B9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052B-1E00-4312-AF4E-EF2999315F72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133B-B4FC-443A-BFE7-4B6E1DC7B9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052B-1E00-4312-AF4E-EF2999315F72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133B-B4FC-443A-BFE7-4B6E1DC7B9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052B-1E00-4312-AF4E-EF2999315F72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133B-B4FC-443A-BFE7-4B6E1DC7B9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052B-1E00-4312-AF4E-EF2999315F72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133B-B4FC-443A-BFE7-4B6E1DC7B9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052B-1E00-4312-AF4E-EF2999315F72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133B-B4FC-443A-BFE7-4B6E1DC7B9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052B-1E00-4312-AF4E-EF2999315F72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133B-B4FC-443A-BFE7-4B6E1DC7B9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052B-1E00-4312-AF4E-EF2999315F72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133B-B4FC-443A-BFE7-4B6E1DC7B9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052B-1E00-4312-AF4E-EF2999315F72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133B-B4FC-443A-BFE7-4B6E1DC7B9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052B-1E00-4312-AF4E-EF2999315F72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133B-B4FC-443A-BFE7-4B6E1DC7B9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B052B-1E00-4312-AF4E-EF2999315F72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133B-B4FC-443A-BFE7-4B6E1DC7B9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114404" cy="7254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5720" y="1600201"/>
            <a:ext cx="928694" cy="40003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8" name="Лента лицом вверх 7"/>
          <p:cNvSpPr/>
          <p:nvPr/>
        </p:nvSpPr>
        <p:spPr>
          <a:xfrm>
            <a:off x="1571604" y="5500702"/>
            <a:ext cx="6429420" cy="1214446"/>
          </a:xfrm>
          <a:prstGeom prst="ribbon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no Pro" pitchFamily="18" charset="0"/>
              </a:rPr>
              <a:t>С.Я. Маршак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no Pro" pitchFamily="18" charset="0"/>
              </a:rPr>
              <a:t>1887 - 1964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no Pro" pitchFamily="18" charset="0"/>
            </a:endParaRPr>
          </a:p>
        </p:txBody>
      </p:sp>
      <p:pic>
        <p:nvPicPr>
          <p:cNvPr id="1027" name="Picture 3" descr="C:\Users\1\Desktop\Рисунок19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1685925" cy="2143694"/>
          </a:xfrm>
          <a:prstGeom prst="rect">
            <a:avLst/>
          </a:prstGeom>
          <a:noFill/>
        </p:spPr>
      </p:pic>
      <p:pic>
        <p:nvPicPr>
          <p:cNvPr id="1028" name="Picture 4" descr="C:\Users\1\Desktop\Рисунок144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357430"/>
            <a:ext cx="2043113" cy="2143595"/>
          </a:xfrm>
          <a:prstGeom prst="rect">
            <a:avLst/>
          </a:prstGeom>
          <a:noFill/>
        </p:spPr>
      </p:pic>
      <p:pic>
        <p:nvPicPr>
          <p:cNvPr id="1029" name="Picture 5" descr="C:\Users\1\Desktop\Рисунок177 коп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465456"/>
            <a:ext cx="1485900" cy="2145060"/>
          </a:xfrm>
          <a:prstGeom prst="rect">
            <a:avLst/>
          </a:prstGeom>
          <a:noFill/>
        </p:spPr>
      </p:pic>
      <p:pic>
        <p:nvPicPr>
          <p:cNvPr id="1030" name="Picture 6" descr="C:\Users\1\Desktop\Рисунок189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1"/>
            <a:ext cx="1557338" cy="2140877"/>
          </a:xfrm>
          <a:prstGeom prst="rect">
            <a:avLst/>
          </a:prstGeom>
          <a:noFill/>
        </p:spPr>
      </p:pic>
      <p:pic>
        <p:nvPicPr>
          <p:cNvPr id="1031" name="Picture 7" descr="C:\Users\1\Desktop\Рисунок157 копия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2143116"/>
            <a:ext cx="1543050" cy="2141678"/>
          </a:xfrm>
          <a:prstGeom prst="rect">
            <a:avLst/>
          </a:prstGeom>
          <a:noFill/>
        </p:spPr>
      </p:pic>
      <p:pic>
        <p:nvPicPr>
          <p:cNvPr id="1032" name="Picture 8" descr="C:\Users\1\Desktop\Рисунок187 копия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4357694"/>
            <a:ext cx="1614488" cy="2142730"/>
          </a:xfrm>
          <a:prstGeom prst="rect">
            <a:avLst/>
          </a:prstGeom>
          <a:noFill/>
        </p:spPr>
      </p:pic>
      <p:pic>
        <p:nvPicPr>
          <p:cNvPr id="1033" name="Picture 9" descr="C:\Users\1\Desktop\Рисунок149 копия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14546" y="0"/>
            <a:ext cx="4800600" cy="714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ё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6215082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50800"/>
                <a:latin typeface="Bookman Old Style" pitchFamily="18" charset="0"/>
              </a:rPr>
              <a:t>Самуил Маршак с женой и сестрой Сусанной в Англии. 1913 г. </a:t>
            </a:r>
            <a:endParaRPr lang="ru-RU" dirty="0">
              <a:ln w="50800"/>
              <a:latin typeface="Bookman Old Style" pitchFamily="18" charset="0"/>
            </a:endParaRPr>
          </a:p>
        </p:txBody>
      </p:sp>
      <p:pic>
        <p:nvPicPr>
          <p:cNvPr id="1026" name="Picture 2" descr="C:\Users\1\Desktop\Рисунок14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28604"/>
            <a:ext cx="7900988" cy="5713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Щё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\Desktop\Книгасин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3706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628" y="857232"/>
            <a:ext cx="342902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800" b="1" cap="all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ooper Black" pitchFamily="18" charset="0"/>
              </a:rPr>
              <a:t>Robin-</a:t>
            </a:r>
            <a:r>
              <a:rPr lang="en-US" sz="2800" b="1" cap="all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ooper Black" pitchFamily="18" charset="0"/>
              </a:rPr>
              <a:t>bobin</a:t>
            </a:r>
            <a:endParaRPr lang="en-US" sz="2800" b="1" cap="all" dirty="0" smtClean="0">
              <a:ln w="0"/>
              <a:solidFill>
                <a:schemeClr val="accent4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Cooper Black" pitchFamily="18" charset="0"/>
            </a:endParaRPr>
          </a:p>
          <a:p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0562" y="1714488"/>
            <a:ext cx="4357718" cy="44012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oper Black" pitchFamily="18" charset="0"/>
              </a:rPr>
              <a:t>Robin-</a:t>
            </a:r>
            <a:r>
              <a:rPr lang="en-US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oper Black" pitchFamily="18" charset="0"/>
              </a:rPr>
              <a:t>Bobin</a:t>
            </a:r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oper Black" pitchFamily="18" charset="0"/>
              </a:rPr>
              <a:t>, what a man!</a:t>
            </a:r>
          </a:p>
          <a:p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oper Black" pitchFamily="18" charset="0"/>
              </a:rPr>
              <a:t>He eats as much as no one can.</a:t>
            </a:r>
          </a:p>
          <a:p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oper Black" pitchFamily="18" charset="0"/>
              </a:rPr>
              <a:t>He ate a lot of fish,</a:t>
            </a:r>
          </a:p>
          <a:p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oper Black" pitchFamily="18" charset="0"/>
              </a:rPr>
              <a:t>	he ate a lot of meat.</a:t>
            </a:r>
          </a:p>
          <a:p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oper Black" pitchFamily="18" charset="0"/>
              </a:rPr>
              <a:t>He ate a lot of ice-cream</a:t>
            </a:r>
          </a:p>
          <a:p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oper Black" pitchFamily="18" charset="0"/>
              </a:rPr>
              <a:t>	and a sweet.</a:t>
            </a:r>
          </a:p>
          <a:p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oper Black" pitchFamily="18" charset="0"/>
              </a:rPr>
              <a:t>He ate a lot of porridge </a:t>
            </a:r>
          </a:p>
          <a:p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oper Black" pitchFamily="18" charset="0"/>
              </a:rPr>
              <a:t>	and ten eggs,</a:t>
            </a:r>
          </a:p>
          <a:p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oper Black" pitchFamily="18" charset="0"/>
              </a:rPr>
              <a:t>And all the cookies Mother had.</a:t>
            </a:r>
          </a:p>
          <a:p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oper Black" pitchFamily="18" charset="0"/>
              </a:rPr>
              <a:t>He drank a lot of juice,</a:t>
            </a:r>
          </a:p>
          <a:p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oper Black" pitchFamily="18" charset="0"/>
              </a:rPr>
              <a:t>	he ate a cake</a:t>
            </a:r>
          </a:p>
          <a:p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oper Black" pitchFamily="18" charset="0"/>
              </a:rPr>
              <a:t>Then said: </a:t>
            </a:r>
          </a:p>
          <a:p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oper Black" pitchFamily="18" charset="0"/>
              </a:rPr>
              <a:t>	“I have a stomach-ache”.</a:t>
            </a:r>
            <a:endParaRPr lang="ru-RU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latin typeface="Cooper Black" pitchFamily="18" charset="0"/>
            </a:endParaRPr>
          </a:p>
          <a:p>
            <a:endParaRPr lang="ru-RU" sz="2000" dirty="0">
              <a:ln w="50800"/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1\Desktop\Рисунок1879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928802"/>
            <a:ext cx="4434733" cy="45736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814393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FFC000"/>
                </a:solidFill>
                <a:latin typeface="Bookman Old Style" pitchFamily="18" charset="0"/>
              </a:rPr>
              <a:t>Элизабет, </a:t>
            </a:r>
            <a:r>
              <a:rPr lang="ru-RU" sz="2800" b="1" dirty="0" err="1" smtClean="0">
                <a:solidFill>
                  <a:srgbClr val="FFC000"/>
                </a:solidFill>
                <a:latin typeface="Bookman Old Style" pitchFamily="18" charset="0"/>
              </a:rPr>
              <a:t>Лиззи</a:t>
            </a:r>
            <a:r>
              <a:rPr lang="ru-RU" sz="2800" b="1" dirty="0" smtClean="0">
                <a:solidFill>
                  <a:srgbClr val="FFC000"/>
                </a:solidFill>
                <a:latin typeface="Bookman Old Style" pitchFamily="18" charset="0"/>
              </a:rPr>
              <a:t>, </a:t>
            </a:r>
            <a:r>
              <a:rPr lang="ru-RU" sz="2800" b="1" dirty="0" err="1" smtClean="0">
                <a:solidFill>
                  <a:srgbClr val="FFC000"/>
                </a:solidFill>
                <a:latin typeface="Bookman Old Style" pitchFamily="18" charset="0"/>
              </a:rPr>
              <a:t>Бэтси</a:t>
            </a:r>
            <a:r>
              <a:rPr lang="ru-RU" sz="2800" b="1" dirty="0" smtClean="0">
                <a:solidFill>
                  <a:srgbClr val="FFC000"/>
                </a:solidFill>
                <a:latin typeface="Bookman Old Style" pitchFamily="18" charset="0"/>
              </a:rPr>
              <a:t> и </a:t>
            </a:r>
            <a:r>
              <a:rPr lang="ru-RU" sz="2800" b="1" dirty="0" err="1" smtClean="0">
                <a:solidFill>
                  <a:srgbClr val="FFC000"/>
                </a:solidFill>
                <a:latin typeface="Bookman Old Style" pitchFamily="18" charset="0"/>
              </a:rPr>
              <a:t>Бэсс</a:t>
            </a:r>
            <a:endParaRPr lang="ru-RU" sz="2800" b="1" dirty="0" smtClean="0">
              <a:solidFill>
                <a:srgbClr val="FFC000"/>
              </a:solidFill>
              <a:latin typeface="Bookman Old Style" pitchFamily="18" charset="0"/>
            </a:endParaRPr>
          </a:p>
          <a:p>
            <a:pPr lvl="0"/>
            <a:r>
              <a:rPr lang="ru-RU" sz="2800" b="1" dirty="0" smtClean="0">
                <a:solidFill>
                  <a:srgbClr val="FFC000"/>
                </a:solidFill>
                <a:latin typeface="Bookman Old Style" pitchFamily="18" charset="0"/>
              </a:rPr>
              <a:t>Весною с корзинкой отправились в лес.</a:t>
            </a:r>
          </a:p>
          <a:p>
            <a:pPr lvl="0"/>
            <a:r>
              <a:rPr lang="ru-RU" sz="2800" b="1" dirty="0" smtClean="0">
                <a:solidFill>
                  <a:srgbClr val="FFC000"/>
                </a:solidFill>
                <a:latin typeface="Bookman Old Style" pitchFamily="18" charset="0"/>
              </a:rPr>
              <a:t>В гнезде на берёзе, где не было птиц,</a:t>
            </a:r>
          </a:p>
          <a:p>
            <a:pPr lvl="0"/>
            <a:r>
              <a:rPr lang="ru-RU" sz="2800" b="1" dirty="0" smtClean="0">
                <a:solidFill>
                  <a:srgbClr val="FFC000"/>
                </a:solidFill>
                <a:latin typeface="Bookman Old Style" pitchFamily="18" charset="0"/>
              </a:rPr>
              <a:t>Нашли они пять розоватых яиц.</a:t>
            </a:r>
          </a:p>
          <a:p>
            <a:pPr lvl="0"/>
            <a:r>
              <a:rPr lang="ru-RU" sz="2800" b="1" dirty="0" smtClean="0">
                <a:solidFill>
                  <a:srgbClr val="FFC000"/>
                </a:solidFill>
                <a:latin typeface="Bookman Old Style" pitchFamily="18" charset="0"/>
              </a:rPr>
              <a:t>Им всем четверым</a:t>
            </a:r>
          </a:p>
          <a:p>
            <a:pPr lvl="0"/>
            <a:r>
              <a:rPr lang="ru-RU" sz="2800" b="1" dirty="0" smtClean="0">
                <a:solidFill>
                  <a:srgbClr val="FFC000"/>
                </a:solidFill>
                <a:latin typeface="Bookman Old Style" pitchFamily="18" charset="0"/>
              </a:rPr>
              <a:t>По яичку досталось,</a:t>
            </a:r>
          </a:p>
          <a:p>
            <a:pPr lvl="0"/>
            <a:r>
              <a:rPr lang="ru-RU" sz="2800" b="1" dirty="0" smtClean="0">
                <a:solidFill>
                  <a:srgbClr val="FFC000"/>
                </a:solidFill>
                <a:latin typeface="Bookman Old Style" pitchFamily="18" charset="0"/>
              </a:rPr>
              <a:t>И всё же четыре</a:t>
            </a:r>
          </a:p>
          <a:p>
            <a:pPr lvl="0"/>
            <a:r>
              <a:rPr lang="ru-RU" sz="2800" b="1" dirty="0" smtClean="0">
                <a:solidFill>
                  <a:srgbClr val="FFC000"/>
                </a:solidFill>
                <a:latin typeface="Bookman Old Style" pitchFamily="18" charset="0"/>
              </a:rPr>
              <a:t>На месте осталось.</a:t>
            </a:r>
          </a:p>
          <a:p>
            <a:pPr lvl="0"/>
            <a:endParaRPr lang="ru-RU" sz="2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1\Desktop\Рисунок135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00157"/>
            <a:ext cx="7958138" cy="5757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\Desktop\Рисунок167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785794"/>
            <a:ext cx="4443413" cy="5714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00100" y="6143644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С.Я. Маршак играет на шотландской волынке. Шотландия, г. Эйр, январь 1955 г.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6146" name="Picture 2" descr="C:\Users\1\Desktop\Рисунок179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7200900" cy="5716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Рисунок177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69646"/>
            <a:ext cx="2886074" cy="5445958"/>
          </a:xfrm>
          <a:prstGeom prst="rect">
            <a:avLst/>
          </a:prstGeom>
          <a:noFill/>
        </p:spPr>
      </p:pic>
      <p:pic>
        <p:nvPicPr>
          <p:cNvPr id="1027" name="Picture 3" descr="C:\Users\1\Desktop\Рисунок1457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476248"/>
            <a:ext cx="4786314" cy="6381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2808</TotalTime>
  <Words>108</Words>
  <Application>Microsoft Office PowerPoint</Application>
  <PresentationFormat>Экран (4:3)</PresentationFormat>
  <Paragraphs>29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Слайд 1</vt:lpstr>
      <vt:lpstr>ё</vt:lpstr>
      <vt:lpstr>Щё 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1</dc:creator>
  <cp:lastModifiedBy>1</cp:lastModifiedBy>
  <cp:revision>289</cp:revision>
  <dcterms:created xsi:type="dcterms:W3CDTF">2008-02-22T06:44:07Z</dcterms:created>
  <dcterms:modified xsi:type="dcterms:W3CDTF">2009-01-30T06:21:13Z</dcterms:modified>
</cp:coreProperties>
</file>