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2" r:id="rId6"/>
    <p:sldId id="266" r:id="rId7"/>
    <p:sldId id="261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242" autoAdjust="0"/>
  </p:normalViewPr>
  <p:slideViewPr>
    <p:cSldViewPr>
      <p:cViewPr varScale="1">
        <p:scale>
          <a:sx n="79" d="100"/>
          <a:sy n="79" d="100"/>
        </p:scale>
        <p:origin x="-8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28C04-B524-4736-AB80-56AA320A4FB0}" type="datetimeFigureOut">
              <a:rPr lang="ru-RU"/>
              <a:pPr>
                <a:defRPr/>
              </a:pPr>
              <a:t>03.05.2009</a:t>
            </a:fld>
            <a:endParaRPr lang="ru-RU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F2DD9-9F5F-40E6-8729-EA5CA1D5C1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74775-F4EE-4AA4-8513-F935A3C232B6}" type="datetimeFigureOut">
              <a:rPr lang="ru-RU"/>
              <a:pPr>
                <a:defRPr/>
              </a:pPr>
              <a:t>03.05.2009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A201F-BA3D-4D1C-A8AE-D0A668CABB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F2047-4CE4-4CC7-ADE6-8F16BCCB5ADC}" type="datetimeFigureOut">
              <a:rPr lang="ru-RU"/>
              <a:pPr>
                <a:defRPr/>
              </a:pPr>
              <a:t>03.05.2009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6FADE-D45F-46A3-B90C-21BC396F0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ED1DB-0E6A-4C8A-8203-98B48D59658B}" type="datetimeFigureOut">
              <a:rPr lang="ru-RU"/>
              <a:pPr>
                <a:defRPr/>
              </a:pPr>
              <a:t>03.05.2009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DE537-6AE2-403A-AB5A-BFA04B47F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3630A-B146-42EE-8C5B-A6A659E1E826}" type="datetimeFigureOut">
              <a:rPr lang="ru-RU"/>
              <a:pPr>
                <a:defRPr/>
              </a:pPr>
              <a:t>03.05.2009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514FC-26A5-4B09-B0B6-D1EAB738C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8865E-D2DB-42E9-BDF6-2B3E00F543AD}" type="datetimeFigureOut">
              <a:rPr lang="ru-RU"/>
              <a:pPr>
                <a:defRPr/>
              </a:pPr>
              <a:t>03.05.2009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8E39E-AABE-4ED7-B3AE-24070FB71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3C43-A419-44C3-88FC-442BC8FED6E4}" type="datetimeFigureOut">
              <a:rPr lang="ru-RU"/>
              <a:pPr>
                <a:defRPr/>
              </a:pPr>
              <a:t>03.05.2009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9A59F-3100-4391-B651-DAF5F5809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A8D9C-47EB-4570-8FD8-34D01E3F6835}" type="datetimeFigureOut">
              <a:rPr lang="ru-RU"/>
              <a:pPr>
                <a:defRPr/>
              </a:pPr>
              <a:t>03.05.2009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79E5F-C407-4973-99A7-776097C37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8ADA0-62D2-44D0-A522-4E4577B6D50F}" type="datetimeFigureOut">
              <a:rPr lang="ru-RU"/>
              <a:pPr>
                <a:defRPr/>
              </a:pPr>
              <a:t>03.05.2009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CA9D4-2B85-443E-A95A-5DBF467BD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7F38D-8CD6-4BEB-AF89-8266DEB7D77B}" type="datetimeFigureOut">
              <a:rPr lang="ru-RU"/>
              <a:pPr>
                <a:defRPr/>
              </a:pPr>
              <a:t>03.05.2009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F5595-074C-4073-8239-A20FA726C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4883D-9058-4839-A67C-C7E814AD1691}" type="datetimeFigureOut">
              <a:rPr lang="ru-RU"/>
              <a:pPr>
                <a:defRPr/>
              </a:pPr>
              <a:t>03.05.2009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F47F2-9A58-4A76-AA07-7F288A6EC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AB8660-2B37-4C80-ACEA-8C68DCF68F71}" type="datetimeFigureOut">
              <a:rPr lang="ru-RU"/>
              <a:pPr>
                <a:defRPr/>
              </a:pPr>
              <a:t>03.05.2009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1BA080-BF71-458F-B521-39918CE02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1034" name="Полилиния 11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4" y="42167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05" r:id="rId5"/>
    <p:sldLayoutId id="2147483704" r:id="rId6"/>
    <p:sldLayoutId id="2147483703" r:id="rId7"/>
    <p:sldLayoutId id="2147483702" r:id="rId8"/>
    <p:sldLayoutId id="2147483710" r:id="rId9"/>
    <p:sldLayoutId id="2147483701" r:id="rId10"/>
    <p:sldLayoutId id="214748370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A5AB81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A5AB81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D8B25C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928688"/>
            <a:ext cx="7854950" cy="5429250"/>
          </a:xfrm>
        </p:spPr>
        <p:txBody>
          <a:bodyPr>
            <a:normAutofit/>
          </a:bodyPr>
          <a:lstStyle/>
          <a:p>
            <a:pPr marR="0" algn="ctr"/>
            <a:r>
              <a:rPr lang="en-US" sz="2800" smtClean="0">
                <a:latin typeface="Arial Rounded MT Bold" pitchFamily="34" charset="0"/>
              </a:rPr>
              <a:t>“WELCOME TO AMERICA” </a:t>
            </a:r>
          </a:p>
          <a:p>
            <a:pPr marR="0" algn="ctr"/>
            <a:r>
              <a:rPr lang="en-US" sz="2800" smtClean="0">
                <a:latin typeface="Arial Rounded MT Bold" pitchFamily="34" charset="0"/>
              </a:rPr>
              <a:t>“</a:t>
            </a:r>
            <a:r>
              <a:rPr lang="ru-RU" sz="2800" smtClean="0">
                <a:latin typeface="Arial Rounded MT Bold" pitchFamily="34" charset="0"/>
              </a:rPr>
              <a:t>Добро пожаловать в Америку</a:t>
            </a:r>
            <a:r>
              <a:rPr lang="en-US" sz="2800" smtClean="0">
                <a:latin typeface="Arial Rounded MT Bold" pitchFamily="34" charset="0"/>
              </a:rPr>
              <a:t>”</a:t>
            </a:r>
          </a:p>
          <a:p>
            <a:pPr marR="0" algn="ctr"/>
            <a:endParaRPr lang="en-US" sz="2800" smtClean="0">
              <a:latin typeface="Arial Rounded MT Bold" pitchFamily="34" charset="0"/>
            </a:endParaRPr>
          </a:p>
          <a:p>
            <a:pPr marR="0" algn="l">
              <a:buFont typeface="Wingdings 2" pitchFamily="18" charset="2"/>
              <a:buAutoNum type="arabicPeriod"/>
            </a:pPr>
            <a:r>
              <a:rPr lang="en-US" sz="2800" smtClean="0">
                <a:latin typeface="Arial Rounded MT Bold" pitchFamily="34" charset="0"/>
              </a:rPr>
              <a:t>Names of America</a:t>
            </a:r>
          </a:p>
          <a:p>
            <a:pPr marR="0" algn="l">
              <a:buFont typeface="Wingdings 2" pitchFamily="18" charset="2"/>
              <a:buAutoNum type="arabicPeriod"/>
            </a:pPr>
            <a:r>
              <a:rPr lang="en-US" sz="2800" smtClean="0">
                <a:latin typeface="Arial Rounded MT Bold" pitchFamily="34" charset="0"/>
              </a:rPr>
              <a:t>Nickname of America</a:t>
            </a:r>
          </a:p>
          <a:p>
            <a:pPr marR="0" algn="l">
              <a:buFont typeface="Wingdings 2" pitchFamily="18" charset="2"/>
              <a:buAutoNum type="arabicPeriod"/>
            </a:pPr>
            <a:r>
              <a:rPr lang="en-US" sz="2800" smtClean="0">
                <a:latin typeface="Arial Rounded MT Bold" pitchFamily="34" charset="0"/>
              </a:rPr>
              <a:t>Discovery of America</a:t>
            </a:r>
          </a:p>
          <a:p>
            <a:pPr marR="0" algn="l">
              <a:buFont typeface="Wingdings 2" pitchFamily="18" charset="2"/>
              <a:buAutoNum type="arabicPeriod"/>
            </a:pPr>
            <a:r>
              <a:rPr lang="en-US" sz="2800" smtClean="0">
                <a:latin typeface="Arial Rounded MT Bold" pitchFamily="34" charset="0"/>
              </a:rPr>
              <a:t>Symbols of America</a:t>
            </a:r>
          </a:p>
          <a:p>
            <a:pPr marR="0" algn="l">
              <a:buFont typeface="Wingdings 2" pitchFamily="18" charset="2"/>
              <a:buAutoNum type="arabicPeriod"/>
            </a:pPr>
            <a:r>
              <a:rPr lang="en-US" sz="2800" smtClean="0">
                <a:latin typeface="Arial Rounded MT Bold" pitchFamily="34" charset="0"/>
              </a:rPr>
              <a:t>American holidays</a:t>
            </a:r>
          </a:p>
          <a:p>
            <a:pPr marR="0" algn="l">
              <a:buFont typeface="Wingdings 2" pitchFamily="18" charset="2"/>
              <a:buAutoNum type="arabicPeriod"/>
            </a:pPr>
            <a:r>
              <a:rPr lang="en-US" sz="2800" smtClean="0">
                <a:latin typeface="Arial Rounded MT Bold" pitchFamily="34" charset="0"/>
              </a:rPr>
              <a:t>Tradition of American clothes</a:t>
            </a:r>
          </a:p>
          <a:p>
            <a:pPr marR="0" algn="ctr">
              <a:buFont typeface="Wingdings 2" pitchFamily="18" charset="2"/>
              <a:buAutoNum type="arabicPeriod"/>
            </a:pPr>
            <a:endParaRPr lang="en-US" sz="2800" smtClean="0">
              <a:latin typeface="Arial Rounded MT Bold" pitchFamily="34" charset="0"/>
            </a:endParaRPr>
          </a:p>
          <a:p>
            <a:pPr marR="0" algn="ctr">
              <a:buFont typeface="Wingdings 2" pitchFamily="18" charset="2"/>
              <a:buAutoNum type="arabicPeriod"/>
            </a:pPr>
            <a:endParaRPr lang="en-US" sz="2800" smtClean="0">
              <a:latin typeface="Arial Rounded MT Bold" pitchFamily="34" charset="0"/>
            </a:endParaRPr>
          </a:p>
          <a:p>
            <a:pPr marR="0"/>
            <a:endParaRPr lang="ru-RU" sz="2800" smtClean="0"/>
          </a:p>
        </p:txBody>
      </p:sp>
    </p:spTree>
    <p:custDataLst>
      <p:tags r:id="rId1"/>
    </p:custDataLst>
  </p:cSld>
  <p:clrMapOvr>
    <a:masterClrMapping/>
  </p:clrMapOvr>
  <p:transition advTm="118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43000" y="704850"/>
            <a:ext cx="4071938" cy="150971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JEANS</a:t>
            </a: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</a:rPr>
              <a:t> THAT BUILT AMERICA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099" name="Picture 3" descr="C:\Documents and Settings\Юля\Мои документы\америка\2009-01-22\америка55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857875" y="1857375"/>
            <a:ext cx="3108325" cy="4818063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4100" name="Picture 4" descr="C:\Documents and Settings\Юля\Мои документы\америка\2009-01-22\америка68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688" y="2706688"/>
            <a:ext cx="2444750" cy="1627187"/>
          </a:xfrm>
          <a:prstGeom prst="rect">
            <a:avLst/>
          </a:prstGeom>
          <a:noFill/>
        </p:spPr>
      </p:pic>
      <p:pic>
        <p:nvPicPr>
          <p:cNvPr id="4101" name="Picture 5" descr="C:\Documents and Settings\Юля\Мои документы\америка\2009-01-22\америка63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1650" y="920750"/>
            <a:ext cx="2249488" cy="1041400"/>
          </a:xfrm>
          <a:prstGeom prst="rect">
            <a:avLst/>
          </a:prstGeom>
          <a:noFill/>
        </p:spPr>
      </p:pic>
      <p:pic>
        <p:nvPicPr>
          <p:cNvPr id="1026" name="Picture 2" descr="C:\Documents and Settings\Юля\Мои документы\америка\2009-01-22\америка680001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6013" y="1420813"/>
            <a:ext cx="1968500" cy="1243012"/>
          </a:xfrm>
          <a:prstGeom prst="rect">
            <a:avLst/>
          </a:prstGeom>
          <a:noFill/>
        </p:spPr>
      </p:pic>
      <p:pic>
        <p:nvPicPr>
          <p:cNvPr id="1027" name="Picture 3" descr="C:\Documents and Settings\Юля\Мои документы\америка\2009-01-22\америка680002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963" y="4992688"/>
            <a:ext cx="2859087" cy="927100"/>
          </a:xfrm>
          <a:prstGeom prst="rect">
            <a:avLst/>
          </a:prstGeom>
          <a:noFill/>
        </p:spPr>
      </p:pic>
      <p:pic>
        <p:nvPicPr>
          <p:cNvPr id="2" name="Picture 2" descr="C:\Documents and Settings\Юля\Мои документы\америка\2009-01-22\америка67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13" y="2928938"/>
            <a:ext cx="289560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advTm="66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295400"/>
          </a:xfrm>
        </p:spPr>
        <p:txBody>
          <a:bodyPr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 Rounded MT Bold" pitchFamily="34" charset="0"/>
              </a:rPr>
              <a:t>There are many interesting things  in America. </a:t>
            </a:r>
            <a:br>
              <a:rPr lang="en-US" sz="280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sz="2800" smtClean="0">
                <a:solidFill>
                  <a:srgbClr val="7030A0"/>
                </a:solidFill>
                <a:latin typeface="Arial Rounded MT Bold" pitchFamily="34" charset="0"/>
              </a:rPr>
              <a:t>Welcome to America!</a:t>
            </a:r>
            <a:endParaRPr lang="ru-RU" sz="2800" smtClean="0">
              <a:solidFill>
                <a:srgbClr val="7030A0"/>
              </a:solidFill>
            </a:endParaRPr>
          </a:p>
        </p:txBody>
      </p:sp>
      <p:pic>
        <p:nvPicPr>
          <p:cNvPr id="4" name="Picture 8" descr="manhattan-skyline-picture[1]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2419350"/>
            <a:ext cx="6985000" cy="7877175"/>
          </a:xfrm>
        </p:spPr>
      </p:pic>
    </p:spTree>
  </p:cSld>
  <p:clrMapOvr>
    <a:masterClrMapping/>
  </p:clrMapOvr>
  <p:transition advTm="55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857250"/>
            <a:ext cx="4143375" cy="54292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</a:rPr>
              <a:t>America</a:t>
            </a: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</a:rPr>
              <a:t> is a great country. In our days everybody knows what the word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</a:rPr>
              <a:t>“America” </a:t>
            </a: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</a:rPr>
              <a:t>means.  It is the name of the country – the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</a:rPr>
              <a:t>United States of America. </a:t>
            </a: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</a:rPr>
              <a:t>And it is the name of the two continents –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</a:rPr>
              <a:t>North America and South America.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C:\Documents and Settings\Юля\Мои документы\америка\2009-01-21\америка9.BMP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138613" y="858838"/>
            <a:ext cx="5102225" cy="5492750"/>
          </a:xfrm>
        </p:spPr>
      </p:pic>
    </p:spTree>
    <p:custDataLst>
      <p:tags r:id="rId1"/>
    </p:custDataLst>
  </p:cSld>
  <p:clrMapOvr>
    <a:masterClrMapping/>
  </p:clrMapOvr>
  <p:transition advTm="104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25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785813"/>
            <a:ext cx="8043863" cy="165258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</a:rPr>
              <a:t>The country is usually called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“melting pot”, “salad bowl”, “vegetable soup” </a:t>
            </a: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</a:rPr>
              <a:t>because there are many immigrants of different nationalities from different countries in America.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Picture 2" descr="C:\Documents and Settings\Юля\Мои документы\америка\2009-01-21\америка99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2273300"/>
            <a:ext cx="3975100" cy="4608513"/>
          </a:xfrm>
          <a:prstGeom prst="rect">
            <a:avLst/>
          </a:prstGeom>
          <a:noFill/>
        </p:spPr>
      </p:pic>
      <p:pic>
        <p:nvPicPr>
          <p:cNvPr id="2050" name="Picture 2" descr="C:\Documents and Settings\Юля\Мои документы\америка\2009-01-25\америка690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6275" y="2828925"/>
            <a:ext cx="4432300" cy="3438525"/>
          </a:xfrm>
          <a:prstGeom prst="rect">
            <a:avLst/>
          </a:prstGeom>
          <a:noFill/>
        </p:spPr>
      </p:pic>
    </p:spTree>
  </p:cSld>
  <p:clrMapOvr>
    <a:masterClrMapping/>
  </p:clrMapOvr>
  <p:transition advTm="55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5472113" cy="235743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Christopher Columbus </a:t>
            </a: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</a:rPr>
              <a:t>discovered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America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</a:rPr>
              <a:t>in 1492.</a:t>
            </a:r>
            <a:r>
              <a:rPr lang="en-US" sz="2800" dirty="0" smtClean="0">
                <a:latin typeface="Arial Rounded MT Bold" pitchFamily="34" charset="0"/>
              </a:rPr>
              <a:t/>
            </a:r>
            <a:br>
              <a:rPr lang="en-US" sz="2800" dirty="0" smtClean="0">
                <a:latin typeface="Arial Rounded MT Bold" pitchFamily="34" charset="0"/>
              </a:rPr>
            </a:b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</a:rPr>
              <a:t>It was a new continent, </a:t>
            </a:r>
            <a:r>
              <a:rPr lang="en-US" sz="2800" dirty="0" smtClean="0">
                <a:latin typeface="Arial Rounded MT Bold" pitchFamily="34" charset="0"/>
              </a:rPr>
              <a:t/>
            </a:r>
            <a:br>
              <a:rPr lang="en-US" sz="2800" dirty="0" smtClean="0">
                <a:latin typeface="Arial Rounded MT Bold" pitchFamily="34" charset="0"/>
              </a:rPr>
            </a:b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“the New World”.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2" name="Picture 2" descr="C:\Documents and Settings\Юля\Мои документы\америка\2009-01-21\америка98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81663" y="1262063"/>
            <a:ext cx="3206750" cy="3790950"/>
          </a:xfrm>
        </p:spPr>
      </p:pic>
      <p:pic>
        <p:nvPicPr>
          <p:cNvPr id="5123" name="Picture 3" descr="C:\Documents and Settings\Юля\Мои документы\америка\2009-01-21\америка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048000"/>
            <a:ext cx="5235575" cy="3754438"/>
          </a:xfrm>
          <a:prstGeom prst="rect">
            <a:avLst/>
          </a:prstGeom>
          <a:noFill/>
        </p:spPr>
      </p:pic>
    </p:spTree>
  </p:cSld>
  <p:clrMapOvr>
    <a:masterClrMapping/>
  </p:clrMapOvr>
  <p:transition advTm="41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714375"/>
            <a:ext cx="8043862" cy="135731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</a:rPr>
              <a:t>These are three national American symbols: </a:t>
            </a:r>
            <a:br>
              <a:rPr lang="en-US" sz="2800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</a:rPr>
              <a:t>the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Statue of Liberty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, 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the American flag, </a:t>
            </a: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the eagle.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7" name="Picture 3" descr="C:\Documents and Settings\Юля\Мои документы\америка\2009-01-21\америка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2050" y="4029075"/>
            <a:ext cx="2627313" cy="2670175"/>
          </a:xfrm>
          <a:prstGeom prst="rect">
            <a:avLst/>
          </a:prstGeom>
          <a:noFill/>
        </p:spPr>
      </p:pic>
      <p:pic>
        <p:nvPicPr>
          <p:cNvPr id="1028" name="Picture 4" descr="C:\Documents and Settings\Юля\Мои документы\америка\2009-01-21\америка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2450" y="1706563"/>
            <a:ext cx="2597150" cy="2457450"/>
          </a:xfrm>
          <a:prstGeom prst="rect">
            <a:avLst/>
          </a:prstGeom>
          <a:noFill/>
        </p:spPr>
      </p:pic>
      <p:pic>
        <p:nvPicPr>
          <p:cNvPr id="6" name="Picture 7" descr="1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75" y="2474913"/>
            <a:ext cx="5510213" cy="3902075"/>
          </a:xfrm>
          <a:prstGeom prst="rect">
            <a:avLst/>
          </a:prstGeom>
          <a:noFill/>
        </p:spPr>
      </p:pic>
    </p:spTree>
  </p:cSld>
  <p:clrMapOvr>
    <a:masterClrMapping/>
  </p:clrMapOvr>
  <p:transition advTm="80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704850"/>
            <a:ext cx="7900987" cy="20097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Independence Day </a:t>
            </a: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</a:rPr>
              <a:t>is the greatest national holiday. It is the birthday of the American nation. It is celebrated on July 4</a:t>
            </a:r>
            <a:r>
              <a:rPr lang="en-US" sz="2800" baseline="30000" dirty="0" smtClean="0">
                <a:solidFill>
                  <a:schemeClr val="tx1"/>
                </a:solidFill>
                <a:latin typeface="Arial Rounded MT Bold" pitchFamily="34" charset="0"/>
              </a:rPr>
              <a:t>th</a:t>
            </a: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</a:rPr>
              <a:t>. 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George Washington </a:t>
            </a: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</a:rPr>
              <a:t>was the first president of free states.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Юля\Мои документы\америка\2009-01-25\америка600.BMP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41313" y="2620963"/>
            <a:ext cx="4438650" cy="4078287"/>
          </a:xfrm>
        </p:spPr>
      </p:pic>
      <p:pic>
        <p:nvPicPr>
          <p:cNvPr id="5" name="Picture 2" descr="C:\Documents and Settings\Юля\Мои документы\америка\2009-01-21\америка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6963" y="2273300"/>
            <a:ext cx="3938587" cy="462756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04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275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36683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</a:rPr>
              <a:t>In the autumn of 1621, the pilgrims celebrated their first harvest festival in America and called it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Thanksgiving Day.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146" name="Picture 2" descr="C:\Documents and Settings\Юля\Мои документы\америка\2009-01-21\америка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98913" y="4316413"/>
            <a:ext cx="5187950" cy="2681287"/>
          </a:xfrm>
        </p:spPr>
      </p:pic>
      <p:pic>
        <p:nvPicPr>
          <p:cNvPr id="6147" name="Picture 3" descr="C:\Documents and Settings\Юля\Мои документы\америка\2009-01-22\америка88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" y="2036763"/>
            <a:ext cx="4773613" cy="2784475"/>
          </a:xfrm>
          <a:prstGeom prst="rect">
            <a:avLst/>
          </a:prstGeom>
          <a:noFill/>
        </p:spPr>
      </p:pic>
      <p:pic>
        <p:nvPicPr>
          <p:cNvPr id="2050" name="Picture 2" descr="C:\Documents and Settings\Юля\Мои документы\Картинки Тани Галушко\АНИМАЦИИ\8_5_1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2357438"/>
            <a:ext cx="133667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Юля\Мои документы\Картинки Тани Галушко\АНИМАЦИИ\8_5_17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63" y="5214938"/>
            <a:ext cx="1100137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1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5257800" cy="2357438"/>
          </a:xfrm>
        </p:spPr>
        <p:txBody>
          <a:bodyPr/>
          <a:lstStyle/>
          <a:p>
            <a:r>
              <a:rPr lang="en-US" sz="2800" smtClean="0">
                <a:solidFill>
                  <a:srgbClr val="FF0000"/>
                </a:solidFill>
                <a:latin typeface="Arial Rounded MT Bold" pitchFamily="34" charset="0"/>
              </a:rPr>
              <a:t>Christmas</a:t>
            </a:r>
            <a:r>
              <a:rPr lang="en-US" sz="2800" smtClean="0">
                <a:solidFill>
                  <a:schemeClr val="tx1"/>
                </a:solidFill>
                <a:latin typeface="Arial Rounded MT Bold" pitchFamily="34" charset="0"/>
              </a:rPr>
              <a:t> is a religious holiday. It is an old </a:t>
            </a:r>
            <a:r>
              <a:rPr lang="en-US" sz="2800" smtClean="0">
                <a:solidFill>
                  <a:srgbClr val="FF0000"/>
                </a:solidFill>
                <a:latin typeface="Arial Rounded MT Bold" pitchFamily="34" charset="0"/>
              </a:rPr>
              <a:t> Christmas </a:t>
            </a:r>
            <a:r>
              <a:rPr lang="en-US" sz="2800" smtClean="0">
                <a:solidFill>
                  <a:schemeClr val="tx1"/>
                </a:solidFill>
                <a:latin typeface="Arial Rounded MT Bold" pitchFamily="34" charset="0"/>
              </a:rPr>
              <a:t>tradition to prepare special food for Christmas lunch: turkey, pudding.</a:t>
            </a:r>
            <a:endParaRPr lang="ru-RU" sz="2800" smtClean="0">
              <a:solidFill>
                <a:schemeClr val="tx1"/>
              </a:solidFill>
            </a:endParaRPr>
          </a:p>
        </p:txBody>
      </p:sp>
      <p:pic>
        <p:nvPicPr>
          <p:cNvPr id="2050" name="Picture 2" descr="C:\Documents and Settings\Юля\Мои документы\америка\2009-01-22\америка87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46725" y="590550"/>
            <a:ext cx="3663950" cy="2286000"/>
          </a:xfrm>
        </p:spPr>
      </p:pic>
      <p:pic>
        <p:nvPicPr>
          <p:cNvPr id="5" name="Picture 2" descr="C:\Documents and Settings\Юля\Мои документы\америка\2009-01-22\америка8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1363" y="3048000"/>
            <a:ext cx="2884487" cy="3713163"/>
          </a:xfrm>
          <a:prstGeom prst="rect">
            <a:avLst/>
          </a:prstGeom>
          <a:noFill/>
        </p:spPr>
      </p:pic>
      <p:pic>
        <p:nvPicPr>
          <p:cNvPr id="2051" name="Picture 3" descr="C:\Documents and Settings\Юля\Мои документы\америка\2009-01-22\америка83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3614738"/>
            <a:ext cx="3400425" cy="3230562"/>
          </a:xfrm>
          <a:prstGeom prst="rect">
            <a:avLst/>
          </a:prstGeom>
          <a:noFill/>
        </p:spPr>
      </p:pic>
    </p:spTree>
  </p:cSld>
  <p:clrMapOvr>
    <a:masterClrMapping/>
  </p:clrMapOvr>
  <p:transition advTm="57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704850"/>
            <a:ext cx="5329238" cy="22955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</a:rPr>
              <a:t>A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cowboy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</a:rPr>
              <a:t>was the best job in the West.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Cowboys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</a:rPr>
              <a:t>are really one of America’s most popular symbols of independence and bravery.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Documents and Settings\Юля\Мои документы\америка\2009-01-21\америка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3121025"/>
            <a:ext cx="5400675" cy="3529013"/>
          </a:xfrm>
        </p:spPr>
      </p:pic>
      <p:pic>
        <p:nvPicPr>
          <p:cNvPr id="3075" name="Picture 3" descr="C:\Documents and Settings\Юля\Мои документы\америка\2009-01-21\америка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2050" y="1189038"/>
            <a:ext cx="2414588" cy="3859212"/>
          </a:xfrm>
          <a:prstGeom prst="rect">
            <a:avLst/>
          </a:prstGeom>
          <a:noFill/>
        </p:spPr>
      </p:pic>
    </p:spTree>
  </p:cSld>
  <p:clrMapOvr>
    <a:masterClrMapping/>
  </p:clrMapOvr>
  <p:transition advTm="58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164</TotalTime>
  <Words>224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Constantia</vt:lpstr>
      <vt:lpstr>Arial</vt:lpstr>
      <vt:lpstr>Calibri</vt:lpstr>
      <vt:lpstr>Wingdings 2</vt:lpstr>
      <vt:lpstr>Arial Rounded MT Bold</vt:lpstr>
      <vt:lpstr>Поток</vt:lpstr>
      <vt:lpstr>Поток</vt:lpstr>
      <vt:lpstr>Поток</vt:lpstr>
      <vt:lpstr>Поток</vt:lpstr>
      <vt:lpstr>Слайд 1</vt:lpstr>
      <vt:lpstr>America is a great country. In our days everybody knows what the word “America” means.  It is the name of the country – the United States of America. And it is the name of the two continents – North America and South America.</vt:lpstr>
      <vt:lpstr>The country is usually called “melting pot”, “salad bowl”, “vegetable soup” because there are many immigrants of different nationalities from different countries in America.</vt:lpstr>
      <vt:lpstr>Christopher Columbus discovered America in 1492.  It was a new continent,  “the New World”.</vt:lpstr>
      <vt:lpstr>These are three national American symbols:  the Statue of Liberty,  the American flag,  the eagle.</vt:lpstr>
      <vt:lpstr> Independence Day is the greatest national holiday. It is the birthday of the American nation. It is celebrated on July 4th. George Washington was the first president of free states.</vt:lpstr>
      <vt:lpstr>In the autumn of 1621, the pilgrims celebrated their first harvest festival in America and called it Thanksgiving Day.</vt:lpstr>
      <vt:lpstr>Christmas is a religious holiday. It is an old  Christmas tradition to prepare special food for Christmas lunch: turkey, pudding.</vt:lpstr>
      <vt:lpstr>A cowboy was the best job in the West. Cowboys are really one of America’s most popular symbols of independence and bravery. </vt:lpstr>
      <vt:lpstr>JEANS THAT BUILT AMERICA</vt:lpstr>
      <vt:lpstr>There are many interesting things  in America.  Welcome to America!</vt:lpstr>
    </vt:vector>
  </TitlesOfParts>
  <Company>Офис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Елена</cp:lastModifiedBy>
  <cp:revision>20</cp:revision>
  <dcterms:created xsi:type="dcterms:W3CDTF">2009-01-22T14:17:08Z</dcterms:created>
  <dcterms:modified xsi:type="dcterms:W3CDTF">2009-05-03T17:27:00Z</dcterms:modified>
</cp:coreProperties>
</file>