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5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BDCA7-FF6F-4960-B129-2E4558D144DE}" type="datetimeFigureOut">
              <a:rPr lang="ru-RU" smtClean="0"/>
              <a:pPr/>
              <a:t>25.01.2009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F2930-C1BA-4DAE-8070-51BC5E8CE61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BDCA7-FF6F-4960-B129-2E4558D144DE}" type="datetimeFigureOut">
              <a:rPr lang="ru-RU" smtClean="0"/>
              <a:pPr/>
              <a:t>25.01.2009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F2930-C1BA-4DAE-8070-51BC5E8CE6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BDCA7-FF6F-4960-B129-2E4558D144DE}" type="datetimeFigureOut">
              <a:rPr lang="ru-RU" smtClean="0"/>
              <a:pPr/>
              <a:t>25.01.2009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F2930-C1BA-4DAE-8070-51BC5E8CE6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BDCA7-FF6F-4960-B129-2E4558D144DE}" type="datetimeFigureOut">
              <a:rPr lang="ru-RU" smtClean="0"/>
              <a:pPr/>
              <a:t>25.01.2009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F2930-C1BA-4DAE-8070-51BC5E8CE6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BDCA7-FF6F-4960-B129-2E4558D144DE}" type="datetimeFigureOut">
              <a:rPr lang="ru-RU" smtClean="0"/>
              <a:pPr/>
              <a:t>25.01.2009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5CF2930-C1BA-4DAE-8070-51BC5E8CE6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BDCA7-FF6F-4960-B129-2E4558D144DE}" type="datetimeFigureOut">
              <a:rPr lang="ru-RU" smtClean="0"/>
              <a:pPr/>
              <a:t>25.01.2009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F2930-C1BA-4DAE-8070-51BC5E8CE6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BDCA7-FF6F-4960-B129-2E4558D144DE}" type="datetimeFigureOut">
              <a:rPr lang="ru-RU" smtClean="0"/>
              <a:pPr/>
              <a:t>25.01.2009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F2930-C1BA-4DAE-8070-51BC5E8CE6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BDCA7-FF6F-4960-B129-2E4558D144DE}" type="datetimeFigureOut">
              <a:rPr lang="ru-RU" smtClean="0"/>
              <a:pPr/>
              <a:t>25.01.2009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F2930-C1BA-4DAE-8070-51BC5E8CE6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BDCA7-FF6F-4960-B129-2E4558D144DE}" type="datetimeFigureOut">
              <a:rPr lang="ru-RU" smtClean="0"/>
              <a:pPr/>
              <a:t>25.01.2009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F2930-C1BA-4DAE-8070-51BC5E8CE6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BDCA7-FF6F-4960-B129-2E4558D144DE}" type="datetimeFigureOut">
              <a:rPr lang="ru-RU" smtClean="0"/>
              <a:pPr/>
              <a:t>25.01.2009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F2930-C1BA-4DAE-8070-51BC5E8CE6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BDCA7-FF6F-4960-B129-2E4558D144DE}" type="datetimeFigureOut">
              <a:rPr lang="ru-RU" smtClean="0"/>
              <a:pPr/>
              <a:t>25.01.2009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F2930-C1BA-4DAE-8070-51BC5E8CE6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6DBDCA7-FF6F-4960-B129-2E4558D144DE}" type="datetimeFigureOut">
              <a:rPr lang="ru-RU" smtClean="0"/>
              <a:pPr/>
              <a:t>25.01.2009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5CF2930-C1BA-4DAE-8070-51BC5E8CE61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642918"/>
            <a:ext cx="7572428" cy="5572164"/>
          </a:xfrm>
        </p:spPr>
        <p:txBody>
          <a:bodyPr/>
          <a:lstStyle/>
          <a:p>
            <a:r>
              <a:rPr lang="en-US" dirty="0" smtClean="0"/>
              <a:t>DIAGRAM </a:t>
            </a:r>
            <a:r>
              <a:rPr lang="en-US" dirty="0" smtClean="0"/>
              <a:t> “</a:t>
            </a:r>
            <a:r>
              <a:rPr lang="en-US" dirty="0" smtClean="0"/>
              <a:t>What  Is America For Us?”</a:t>
            </a:r>
          </a:p>
          <a:p>
            <a:endParaRPr lang="en-US" dirty="0" smtClean="0"/>
          </a:p>
          <a:p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3571868" y="3071810"/>
            <a:ext cx="1928826" cy="7143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AMERICA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6" name="Прямая соединительная линия 5"/>
          <p:cNvCxnSpPr>
            <a:stCxn id="4" idx="1"/>
          </p:cNvCxnSpPr>
          <p:nvPr/>
        </p:nvCxnSpPr>
        <p:spPr>
          <a:xfrm rot="16200000" flipV="1">
            <a:off x="3410761" y="2732851"/>
            <a:ext cx="604684" cy="2824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>
            <a:stCxn id="4" idx="0"/>
          </p:cNvCxnSpPr>
          <p:nvPr/>
        </p:nvCxnSpPr>
        <p:spPr>
          <a:xfrm rot="5400000" flipH="1" flipV="1">
            <a:off x="4196950" y="2696761"/>
            <a:ext cx="714380" cy="357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>
            <a:stCxn id="4" idx="7"/>
          </p:cNvCxnSpPr>
          <p:nvPr/>
        </p:nvCxnSpPr>
        <p:spPr>
          <a:xfrm rot="5400000" flipH="1" flipV="1">
            <a:off x="5164274" y="2697132"/>
            <a:ext cx="533246" cy="4253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>
            <a:stCxn id="4" idx="6"/>
          </p:cNvCxnSpPr>
          <p:nvPr/>
        </p:nvCxnSpPr>
        <p:spPr>
          <a:xfrm>
            <a:off x="5500694" y="3429000"/>
            <a:ext cx="78581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>
            <a:stCxn id="4" idx="5"/>
          </p:cNvCxnSpPr>
          <p:nvPr/>
        </p:nvCxnSpPr>
        <p:spPr>
          <a:xfrm rot="16200000" flipH="1">
            <a:off x="5164274" y="3735522"/>
            <a:ext cx="604684" cy="4967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>
            <a:stCxn id="4" idx="4"/>
          </p:cNvCxnSpPr>
          <p:nvPr/>
        </p:nvCxnSpPr>
        <p:spPr>
          <a:xfrm rot="16200000" flipH="1">
            <a:off x="4125512" y="4196958"/>
            <a:ext cx="857256" cy="357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>
            <a:stCxn id="4" idx="3"/>
          </p:cNvCxnSpPr>
          <p:nvPr/>
        </p:nvCxnSpPr>
        <p:spPr>
          <a:xfrm rot="5400000">
            <a:off x="3267885" y="3556927"/>
            <a:ext cx="461808" cy="7110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>
            <a:stCxn id="4" idx="2"/>
          </p:cNvCxnSpPr>
          <p:nvPr/>
        </p:nvCxnSpPr>
        <p:spPr>
          <a:xfrm rot="10800000">
            <a:off x="2714612" y="3429000"/>
            <a:ext cx="85725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Прямоугольник 30"/>
          <p:cNvSpPr/>
          <p:nvPr/>
        </p:nvSpPr>
        <p:spPr>
          <a:xfrm>
            <a:off x="1428728" y="2071678"/>
            <a:ext cx="2128846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Christopher Columbus</a:t>
            </a:r>
            <a:endParaRPr lang="ru-RU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3857620" y="1928802"/>
            <a:ext cx="114300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Cowboys</a:t>
            </a:r>
            <a:endParaRPr lang="ru-RU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5572132" y="2214554"/>
            <a:ext cx="185738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Levi  Strauss</a:t>
            </a:r>
            <a:endParaRPr lang="ru-RU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6286512" y="3143248"/>
            <a:ext cx="1714512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Washington</a:t>
            </a:r>
            <a:endParaRPr lang="ru-RU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5500694" y="4214818"/>
            <a:ext cx="1571636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Discovery</a:t>
            </a:r>
            <a:endParaRPr lang="ru-RU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3786182" y="4643446"/>
            <a:ext cx="1428760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Jeans</a:t>
            </a:r>
            <a:endParaRPr lang="ru-RU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1285852" y="4143380"/>
            <a:ext cx="1985970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Thanksgiving Day</a:t>
            </a:r>
            <a:endParaRPr lang="ru-RU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1071538" y="3000372"/>
            <a:ext cx="1628780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Wild  </a:t>
            </a:r>
            <a:r>
              <a:rPr lang="en-US" dirty="0" smtClean="0"/>
              <a:t>West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</TotalTime>
  <Words>21</Words>
  <Application>Microsoft Office PowerPoint</Application>
  <PresentationFormat>Экран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Апекс</vt:lpstr>
      <vt:lpstr>Слайд 1</vt:lpstr>
    </vt:vector>
  </TitlesOfParts>
  <Company>Офис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Юля</dc:creator>
  <cp:lastModifiedBy>Юля</cp:lastModifiedBy>
  <cp:revision>2</cp:revision>
  <dcterms:created xsi:type="dcterms:W3CDTF">2009-01-25T09:30:35Z</dcterms:created>
  <dcterms:modified xsi:type="dcterms:W3CDTF">2009-01-25T09:43:34Z</dcterms:modified>
</cp:coreProperties>
</file>