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legacyDiagramTex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269" r:id="rId3"/>
    <p:sldId id="272" r:id="rId4"/>
    <p:sldId id="273" r:id="rId5"/>
    <p:sldId id="268" r:id="rId6"/>
    <p:sldId id="256" r:id="rId7"/>
    <p:sldId id="271" r:id="rId8"/>
    <p:sldId id="274" r:id="rId9"/>
    <p:sldId id="266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clrMru>
    <a:srgbClr val="FF6600"/>
    <a:srgbClr val="000000"/>
    <a:srgbClr val="006600"/>
    <a:srgbClr val="1C1CF6"/>
    <a:srgbClr val="E8B5E9"/>
    <a:srgbClr val="F71F29"/>
    <a:srgbClr val="FF0066"/>
    <a:srgbClr val="EFF42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0" autoAdjust="0"/>
    <p:restoredTop sz="94683" autoAdjust="0"/>
  </p:normalViewPr>
  <p:slideViewPr>
    <p:cSldViewPr>
      <p:cViewPr varScale="1">
        <p:scale>
          <a:sx n="45" d="100"/>
          <a:sy n="45" d="100"/>
        </p:scale>
        <p:origin x="-10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1106058875" cy="110605887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06/relationships/legacyDocTextInfo" Target="legacyDocTextInfo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8.bin"/><Relationship Id="rId3" Type="http://schemas.microsoft.com/office/2006/relationships/legacyDiagramText" Target="legacyDiagramText3.bin"/><Relationship Id="rId7" Type="http://schemas.microsoft.com/office/2006/relationships/legacyDiagramText" Target="legacyDiagramText7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FC2DD9-9EA2-4F41-AC59-8508D3F0A30F}" type="datetimeFigureOut">
              <a:rPr lang="ru-RU" smtClean="0"/>
              <a:pPr/>
              <a:t>09.12.2008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BF773-7B79-4048-B001-0936AFC8FD3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Рисунок 1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BF773-7B79-4048-B001-0936AFC8FD3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Рисунок 2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BF773-7B79-4048-B001-0936AFC8FD3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Рисунок 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BF773-7B79-4048-B001-0936AFC8FD3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Рисунок 4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BF773-7B79-4048-B001-0936AFC8FD3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Рисунок 5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BF773-7B79-4048-B001-0936AFC8FD3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Рисунок </a:t>
            </a:r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BF773-7B79-4048-B001-0936AFC8FD3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Рисунок 7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BF773-7B79-4048-B001-0936AFC8FD3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Рисунок 8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BF773-7B79-4048-B001-0936AFC8FD3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Рисунок 9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BF773-7B79-4048-B001-0936AFC8FD3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11E98A-F66A-464C-B0F9-250964F5DD3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EFAC02-10A7-48D6-A1B1-A1089422ECD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12A63F-6BBF-4DC2-B6A7-B830BB009C0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CCDB08-6AE1-4AF7-8828-1667FE5A2E0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B95239-330F-46A4-89E1-983968F9D79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BC132-21B0-4CF1-9BD5-AC069FBF0CA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67C34-AF46-40C0-B4DA-6C4536067D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8E61C4-48DB-4FDE-98F6-1F668B2586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F93BFF-7373-4ED9-A0DA-926608186F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A7E7D-F976-47AE-A3F1-A38C42C777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DE8F2-ABF4-4A39-9FAC-1F1FDC1E280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40000"/>
                <a:satMod val="350000"/>
              </a:schemeClr>
            </a:gs>
            <a:gs pos="40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524AB13-1C5E-439D-8414-7E957048088E}" type="slidenum">
              <a:rPr lang="ru-RU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Diagram 2"/>
          <p:cNvGraphicFramePr>
            <a:graphicFrameLocks/>
          </p:cNvGraphicFramePr>
          <p:nvPr/>
        </p:nvGraphicFramePr>
        <p:xfrm>
          <a:off x="1333500" y="190500"/>
          <a:ext cx="6477000" cy="5397500"/>
        </p:xfrm>
        <a:graphic>
          <a:graphicData uri="http://schemas.openxmlformats.org/drawingml/2006/compatibility">
            <com:legacyDrawing xmlns:com="http://schemas.openxmlformats.org/drawingml/2006/compatibility" spid="_x0000_s1843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3132138" y="188913"/>
            <a:ext cx="914400" cy="576262"/>
          </a:xfrm>
          <a:prstGeom prst="flowChartOnlineStorage">
            <a:avLst/>
          </a:prstGeom>
          <a:solidFill>
            <a:schemeClr val="accent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Arial" charset="0"/>
              </a:rPr>
              <a:t>Г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211638" y="1052513"/>
            <a:ext cx="865187" cy="647700"/>
            <a:chOff x="2653" y="572"/>
            <a:chExt cx="545" cy="545"/>
          </a:xfrm>
        </p:grpSpPr>
        <p:sp>
          <p:nvSpPr>
            <p:cNvPr id="5126" name="AutoShape 6"/>
            <p:cNvSpPr>
              <a:spLocks noChangeArrowheads="1"/>
            </p:cNvSpPr>
            <p:nvPr/>
          </p:nvSpPr>
          <p:spPr bwMode="auto">
            <a:xfrm>
              <a:off x="2653" y="572"/>
              <a:ext cx="288" cy="545"/>
            </a:xfrm>
            <a:prstGeom prst="flowChartCollate">
              <a:avLst/>
            </a:prstGeom>
            <a:solidFill>
              <a:schemeClr val="accent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27" name="Rectangle 7"/>
            <p:cNvSpPr>
              <a:spLocks noChangeArrowheads="1"/>
            </p:cNvSpPr>
            <p:nvPr/>
          </p:nvSpPr>
          <p:spPr bwMode="auto">
            <a:xfrm>
              <a:off x="2789" y="572"/>
              <a:ext cx="409" cy="545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>
                  <a:latin typeface="Arial" charset="0"/>
                </a:rPr>
                <a:t>Т</a:t>
              </a:r>
            </a:p>
          </p:txBody>
        </p:sp>
      </p:grpSp>
      <p:sp>
        <p:nvSpPr>
          <p:cNvPr id="5128" name="AutoShape 8"/>
          <p:cNvSpPr>
            <a:spLocks noChangeArrowheads="1"/>
          </p:cNvSpPr>
          <p:nvPr/>
        </p:nvSpPr>
        <p:spPr bwMode="auto">
          <a:xfrm>
            <a:off x="2268538" y="188913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>
            <a:off x="3203575" y="1052513"/>
            <a:ext cx="976313" cy="649287"/>
          </a:xfrm>
          <a:prstGeom prst="homePlate">
            <a:avLst>
              <a:gd name="adj" fmla="val 37592"/>
            </a:avLst>
          </a:prstGeom>
          <a:solidFill>
            <a:schemeClr val="accent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Arial" charset="0"/>
              </a:rPr>
              <a:t>А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140200" y="188913"/>
            <a:ext cx="936625" cy="576262"/>
            <a:chOff x="2608" y="119"/>
            <a:chExt cx="590" cy="363"/>
          </a:xfrm>
        </p:grpSpPr>
        <p:sp>
          <p:nvSpPr>
            <p:cNvPr id="5131" name="AutoShape 11"/>
            <p:cNvSpPr>
              <a:spLocks noChangeArrowheads="1"/>
            </p:cNvSpPr>
            <p:nvPr/>
          </p:nvSpPr>
          <p:spPr bwMode="auto">
            <a:xfrm>
              <a:off x="2608" y="119"/>
              <a:ext cx="576" cy="363"/>
            </a:xfrm>
            <a:prstGeom prst="flowChartOnlineStorage">
              <a:avLst/>
            </a:prstGeom>
            <a:solidFill>
              <a:schemeClr val="accent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>
                  <a:latin typeface="Arial" charset="0"/>
                </a:rPr>
                <a:t>Ц</a:t>
              </a:r>
            </a:p>
          </p:txBody>
        </p:sp>
        <p:sp>
          <p:nvSpPr>
            <p:cNvPr id="5132" name="Rectangle 12"/>
            <p:cNvSpPr>
              <a:spLocks noChangeArrowheads="1"/>
            </p:cNvSpPr>
            <p:nvPr/>
          </p:nvSpPr>
          <p:spPr bwMode="auto">
            <a:xfrm>
              <a:off x="3061" y="119"/>
              <a:ext cx="137" cy="363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133" name="AutoShape 13"/>
          <p:cNvSpPr>
            <a:spLocks noChangeArrowheads="1"/>
          </p:cNvSpPr>
          <p:nvPr/>
        </p:nvSpPr>
        <p:spPr bwMode="auto">
          <a:xfrm>
            <a:off x="2268538" y="1052513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34" name="AutoShape 14"/>
          <p:cNvSpPr>
            <a:spLocks noChangeArrowheads="1"/>
          </p:cNvSpPr>
          <p:nvPr/>
        </p:nvSpPr>
        <p:spPr bwMode="auto">
          <a:xfrm>
            <a:off x="5292725" y="188913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35" name="AutoShape 15"/>
          <p:cNvSpPr>
            <a:spLocks noChangeArrowheads="1"/>
          </p:cNvSpPr>
          <p:nvPr/>
        </p:nvSpPr>
        <p:spPr bwMode="auto">
          <a:xfrm>
            <a:off x="5292725" y="1052513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36" name="AutoShape 16"/>
          <p:cNvSpPr>
            <a:spLocks noChangeArrowheads="1"/>
          </p:cNvSpPr>
          <p:nvPr/>
        </p:nvSpPr>
        <p:spPr bwMode="auto">
          <a:xfrm>
            <a:off x="2268538" y="1916113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37" name="AutoShape 17"/>
          <p:cNvSpPr>
            <a:spLocks noChangeArrowheads="1"/>
          </p:cNvSpPr>
          <p:nvPr/>
        </p:nvSpPr>
        <p:spPr bwMode="auto">
          <a:xfrm>
            <a:off x="2268538" y="2708275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38" name="AutoShape 18"/>
          <p:cNvSpPr>
            <a:spLocks noChangeArrowheads="1"/>
          </p:cNvSpPr>
          <p:nvPr/>
        </p:nvSpPr>
        <p:spPr bwMode="auto">
          <a:xfrm>
            <a:off x="2268538" y="3500438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39" name="AutoShape 19"/>
          <p:cNvSpPr>
            <a:spLocks noChangeArrowheads="1"/>
          </p:cNvSpPr>
          <p:nvPr/>
        </p:nvSpPr>
        <p:spPr bwMode="auto">
          <a:xfrm>
            <a:off x="2268538" y="4292600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0" name="AutoShape 20"/>
          <p:cNvSpPr>
            <a:spLocks noChangeArrowheads="1"/>
          </p:cNvSpPr>
          <p:nvPr/>
        </p:nvSpPr>
        <p:spPr bwMode="auto">
          <a:xfrm>
            <a:off x="2268538" y="5084763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1" name="AutoShape 21"/>
          <p:cNvSpPr>
            <a:spLocks noChangeArrowheads="1"/>
          </p:cNvSpPr>
          <p:nvPr/>
        </p:nvSpPr>
        <p:spPr bwMode="auto">
          <a:xfrm>
            <a:off x="2268538" y="5876925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2" name="AutoShape 22"/>
          <p:cNvSpPr>
            <a:spLocks noChangeArrowheads="1"/>
          </p:cNvSpPr>
          <p:nvPr/>
        </p:nvSpPr>
        <p:spPr bwMode="auto">
          <a:xfrm>
            <a:off x="5292725" y="1844675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3" name="AutoShape 23"/>
          <p:cNvSpPr>
            <a:spLocks noChangeArrowheads="1"/>
          </p:cNvSpPr>
          <p:nvPr/>
        </p:nvSpPr>
        <p:spPr bwMode="auto">
          <a:xfrm>
            <a:off x="5292725" y="2636838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4" name="AutoShape 24"/>
          <p:cNvSpPr>
            <a:spLocks noChangeArrowheads="1"/>
          </p:cNvSpPr>
          <p:nvPr/>
        </p:nvSpPr>
        <p:spPr bwMode="auto">
          <a:xfrm>
            <a:off x="5292725" y="3429000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5" name="AutoShape 25"/>
          <p:cNvSpPr>
            <a:spLocks noChangeArrowheads="1"/>
          </p:cNvSpPr>
          <p:nvPr/>
        </p:nvSpPr>
        <p:spPr bwMode="auto">
          <a:xfrm>
            <a:off x="5292725" y="4221163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6" name="AutoShape 26"/>
          <p:cNvSpPr>
            <a:spLocks noChangeArrowheads="1"/>
          </p:cNvSpPr>
          <p:nvPr/>
        </p:nvSpPr>
        <p:spPr bwMode="auto">
          <a:xfrm>
            <a:off x="5292725" y="5013325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7" name="AutoShape 27"/>
          <p:cNvSpPr>
            <a:spLocks noChangeArrowheads="1"/>
          </p:cNvSpPr>
          <p:nvPr/>
        </p:nvSpPr>
        <p:spPr bwMode="auto">
          <a:xfrm>
            <a:off x="5292725" y="5805488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8" name="AutoShape 28"/>
          <p:cNvSpPr>
            <a:spLocks noChangeArrowheads="1"/>
          </p:cNvSpPr>
          <p:nvPr/>
        </p:nvSpPr>
        <p:spPr bwMode="auto">
          <a:xfrm>
            <a:off x="3203575" y="1916113"/>
            <a:ext cx="976313" cy="649287"/>
          </a:xfrm>
          <a:prstGeom prst="homePlate">
            <a:avLst>
              <a:gd name="adj" fmla="val 37592"/>
            </a:avLst>
          </a:prstGeom>
          <a:solidFill>
            <a:schemeClr val="accent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Arial" charset="0"/>
              </a:rPr>
              <a:t>А</a:t>
            </a:r>
          </a:p>
        </p:txBody>
      </p:sp>
      <p:sp>
        <p:nvSpPr>
          <p:cNvPr id="5149" name="AutoShape 29"/>
          <p:cNvSpPr>
            <a:spLocks noChangeArrowheads="1"/>
          </p:cNvSpPr>
          <p:nvPr/>
        </p:nvSpPr>
        <p:spPr bwMode="auto">
          <a:xfrm>
            <a:off x="3276600" y="4292600"/>
            <a:ext cx="976313" cy="649288"/>
          </a:xfrm>
          <a:prstGeom prst="homePlate">
            <a:avLst>
              <a:gd name="adj" fmla="val 37592"/>
            </a:avLst>
          </a:prstGeom>
          <a:solidFill>
            <a:schemeClr val="accent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Arial" charset="0"/>
              </a:rPr>
              <a:t>А</a:t>
            </a:r>
          </a:p>
        </p:txBody>
      </p:sp>
      <p:sp>
        <p:nvSpPr>
          <p:cNvPr id="5150" name="AutoShape 30"/>
          <p:cNvSpPr>
            <a:spLocks noChangeArrowheads="1"/>
          </p:cNvSpPr>
          <p:nvPr/>
        </p:nvSpPr>
        <p:spPr bwMode="auto">
          <a:xfrm>
            <a:off x="3276600" y="5876925"/>
            <a:ext cx="976313" cy="649288"/>
          </a:xfrm>
          <a:prstGeom prst="homePlate">
            <a:avLst>
              <a:gd name="adj" fmla="val 37592"/>
            </a:avLst>
          </a:prstGeom>
          <a:solidFill>
            <a:schemeClr val="accent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Arial" charset="0"/>
              </a:rPr>
              <a:t>А</a:t>
            </a:r>
          </a:p>
        </p:txBody>
      </p: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4211638" y="1916113"/>
            <a:ext cx="865187" cy="647700"/>
            <a:chOff x="2653" y="572"/>
            <a:chExt cx="545" cy="545"/>
          </a:xfrm>
        </p:grpSpPr>
        <p:sp>
          <p:nvSpPr>
            <p:cNvPr id="5152" name="AutoShape 32"/>
            <p:cNvSpPr>
              <a:spLocks noChangeArrowheads="1"/>
            </p:cNvSpPr>
            <p:nvPr/>
          </p:nvSpPr>
          <p:spPr bwMode="auto">
            <a:xfrm>
              <a:off x="2653" y="572"/>
              <a:ext cx="288" cy="545"/>
            </a:xfrm>
            <a:prstGeom prst="flowChartCollate">
              <a:avLst/>
            </a:prstGeom>
            <a:solidFill>
              <a:schemeClr val="accent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3" name="Rectangle 33"/>
            <p:cNvSpPr>
              <a:spLocks noChangeArrowheads="1"/>
            </p:cNvSpPr>
            <p:nvPr/>
          </p:nvSpPr>
          <p:spPr bwMode="auto">
            <a:xfrm>
              <a:off x="2789" y="572"/>
              <a:ext cx="409" cy="545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>
                  <a:latin typeface="Arial" charset="0"/>
                </a:rPr>
                <a:t>Т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4284663" y="4292600"/>
            <a:ext cx="865187" cy="647700"/>
            <a:chOff x="2653" y="572"/>
            <a:chExt cx="545" cy="545"/>
          </a:xfrm>
        </p:grpSpPr>
        <p:sp>
          <p:nvSpPr>
            <p:cNvPr id="5155" name="AutoShape 35"/>
            <p:cNvSpPr>
              <a:spLocks noChangeArrowheads="1"/>
            </p:cNvSpPr>
            <p:nvPr/>
          </p:nvSpPr>
          <p:spPr bwMode="auto">
            <a:xfrm>
              <a:off x="2653" y="572"/>
              <a:ext cx="288" cy="545"/>
            </a:xfrm>
            <a:prstGeom prst="flowChartCollate">
              <a:avLst/>
            </a:prstGeom>
            <a:solidFill>
              <a:schemeClr val="accent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6" name="Rectangle 36"/>
            <p:cNvSpPr>
              <a:spLocks noChangeArrowheads="1"/>
            </p:cNvSpPr>
            <p:nvPr/>
          </p:nvSpPr>
          <p:spPr bwMode="auto">
            <a:xfrm>
              <a:off x="2789" y="572"/>
              <a:ext cx="409" cy="545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>
                  <a:latin typeface="Arial" charset="0"/>
                </a:rPr>
                <a:t>Т</a:t>
              </a:r>
            </a:p>
          </p:txBody>
        </p: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4284663" y="5876925"/>
            <a:ext cx="865187" cy="647700"/>
            <a:chOff x="2653" y="572"/>
            <a:chExt cx="545" cy="545"/>
          </a:xfrm>
        </p:grpSpPr>
        <p:sp>
          <p:nvSpPr>
            <p:cNvPr id="5158" name="AutoShape 38"/>
            <p:cNvSpPr>
              <a:spLocks noChangeArrowheads="1"/>
            </p:cNvSpPr>
            <p:nvPr/>
          </p:nvSpPr>
          <p:spPr bwMode="auto">
            <a:xfrm>
              <a:off x="2653" y="572"/>
              <a:ext cx="288" cy="545"/>
            </a:xfrm>
            <a:prstGeom prst="flowChartCollate">
              <a:avLst/>
            </a:prstGeom>
            <a:solidFill>
              <a:schemeClr val="accent2"/>
            </a:solidFill>
            <a:ln w="0" cap="rnd">
              <a:solidFill>
                <a:schemeClr val="bg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9" name="Rectangle 39"/>
            <p:cNvSpPr>
              <a:spLocks noChangeArrowheads="1"/>
            </p:cNvSpPr>
            <p:nvPr/>
          </p:nvSpPr>
          <p:spPr bwMode="auto">
            <a:xfrm>
              <a:off x="2789" y="572"/>
              <a:ext cx="409" cy="545"/>
            </a:xfrm>
            <a:prstGeom prst="rect">
              <a:avLst/>
            </a:prstGeom>
            <a:solidFill>
              <a:schemeClr val="accent2"/>
            </a:solidFill>
            <a:ln w="0" cap="rnd">
              <a:solidFill>
                <a:schemeClr val="accent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>
                  <a:latin typeface="Arial" charset="0"/>
                </a:rPr>
                <a:t>Т</a:t>
              </a:r>
            </a:p>
          </p:txBody>
        </p:sp>
      </p:grpSp>
      <p:sp>
        <p:nvSpPr>
          <p:cNvPr id="5160" name="AutoShape 40"/>
          <p:cNvSpPr>
            <a:spLocks noChangeArrowheads="1"/>
          </p:cNvSpPr>
          <p:nvPr/>
        </p:nvSpPr>
        <p:spPr bwMode="auto">
          <a:xfrm>
            <a:off x="3203575" y="2781300"/>
            <a:ext cx="914400" cy="576263"/>
          </a:xfrm>
          <a:prstGeom prst="flowChartOnlineStorage">
            <a:avLst/>
          </a:prstGeom>
          <a:solidFill>
            <a:schemeClr val="accent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Arial" charset="0"/>
              </a:rPr>
              <a:t>Г</a:t>
            </a:r>
          </a:p>
        </p:txBody>
      </p:sp>
      <p:sp>
        <p:nvSpPr>
          <p:cNvPr id="5161" name="AutoShape 41"/>
          <p:cNvSpPr>
            <a:spLocks noChangeArrowheads="1"/>
          </p:cNvSpPr>
          <p:nvPr/>
        </p:nvSpPr>
        <p:spPr bwMode="auto">
          <a:xfrm>
            <a:off x="3203575" y="3573463"/>
            <a:ext cx="914400" cy="576262"/>
          </a:xfrm>
          <a:prstGeom prst="flowChartOnlineStorage">
            <a:avLst/>
          </a:prstGeom>
          <a:solidFill>
            <a:schemeClr val="accent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Arial" charset="0"/>
              </a:rPr>
              <a:t>Г</a:t>
            </a:r>
          </a:p>
        </p:txBody>
      </p:sp>
      <p:sp>
        <p:nvSpPr>
          <p:cNvPr id="5162" name="AutoShape 42"/>
          <p:cNvSpPr>
            <a:spLocks noChangeArrowheads="1"/>
          </p:cNvSpPr>
          <p:nvPr/>
        </p:nvSpPr>
        <p:spPr bwMode="auto">
          <a:xfrm>
            <a:off x="3203575" y="5084763"/>
            <a:ext cx="914400" cy="576262"/>
          </a:xfrm>
          <a:prstGeom prst="flowChartOnlineStorage">
            <a:avLst/>
          </a:prstGeom>
          <a:solidFill>
            <a:schemeClr val="accent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Arial" charset="0"/>
              </a:rPr>
              <a:t>Г</a:t>
            </a:r>
          </a:p>
        </p:txBody>
      </p: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4140200" y="2781300"/>
            <a:ext cx="936625" cy="576263"/>
            <a:chOff x="2608" y="119"/>
            <a:chExt cx="590" cy="363"/>
          </a:xfrm>
        </p:grpSpPr>
        <p:sp>
          <p:nvSpPr>
            <p:cNvPr id="5164" name="AutoShape 44"/>
            <p:cNvSpPr>
              <a:spLocks noChangeArrowheads="1"/>
            </p:cNvSpPr>
            <p:nvPr/>
          </p:nvSpPr>
          <p:spPr bwMode="auto">
            <a:xfrm>
              <a:off x="2608" y="119"/>
              <a:ext cx="576" cy="363"/>
            </a:xfrm>
            <a:prstGeom prst="flowChartOnlineStorage">
              <a:avLst/>
            </a:prstGeom>
            <a:solidFill>
              <a:schemeClr val="accent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>
                  <a:latin typeface="Arial" charset="0"/>
                </a:rPr>
                <a:t>Ц</a:t>
              </a:r>
            </a:p>
          </p:txBody>
        </p:sp>
        <p:sp>
          <p:nvSpPr>
            <p:cNvPr id="5165" name="Rectangle 45"/>
            <p:cNvSpPr>
              <a:spLocks noChangeArrowheads="1"/>
            </p:cNvSpPr>
            <p:nvPr/>
          </p:nvSpPr>
          <p:spPr bwMode="auto">
            <a:xfrm>
              <a:off x="3061" y="119"/>
              <a:ext cx="137" cy="363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" name="Group 46"/>
          <p:cNvGrpSpPr>
            <a:grpSpLocks/>
          </p:cNvGrpSpPr>
          <p:nvPr/>
        </p:nvGrpSpPr>
        <p:grpSpPr bwMode="auto">
          <a:xfrm>
            <a:off x="4140200" y="3573463"/>
            <a:ext cx="936625" cy="576262"/>
            <a:chOff x="2608" y="119"/>
            <a:chExt cx="590" cy="363"/>
          </a:xfrm>
        </p:grpSpPr>
        <p:sp>
          <p:nvSpPr>
            <p:cNvPr id="5167" name="AutoShape 47"/>
            <p:cNvSpPr>
              <a:spLocks noChangeArrowheads="1"/>
            </p:cNvSpPr>
            <p:nvPr/>
          </p:nvSpPr>
          <p:spPr bwMode="auto">
            <a:xfrm>
              <a:off x="2608" y="119"/>
              <a:ext cx="576" cy="363"/>
            </a:xfrm>
            <a:prstGeom prst="flowChartOnlineStorage">
              <a:avLst/>
            </a:prstGeom>
            <a:solidFill>
              <a:schemeClr val="accent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>
                  <a:latin typeface="Arial" charset="0"/>
                </a:rPr>
                <a:t>Ц</a:t>
              </a:r>
            </a:p>
          </p:txBody>
        </p:sp>
        <p:sp>
          <p:nvSpPr>
            <p:cNvPr id="5168" name="Rectangle 48"/>
            <p:cNvSpPr>
              <a:spLocks noChangeArrowheads="1"/>
            </p:cNvSpPr>
            <p:nvPr/>
          </p:nvSpPr>
          <p:spPr bwMode="auto">
            <a:xfrm>
              <a:off x="3061" y="119"/>
              <a:ext cx="137" cy="363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" name="Group 49"/>
          <p:cNvGrpSpPr>
            <a:grpSpLocks/>
          </p:cNvGrpSpPr>
          <p:nvPr/>
        </p:nvGrpSpPr>
        <p:grpSpPr bwMode="auto">
          <a:xfrm>
            <a:off x="4211638" y="5084763"/>
            <a:ext cx="936625" cy="576262"/>
            <a:chOff x="2608" y="119"/>
            <a:chExt cx="590" cy="363"/>
          </a:xfrm>
        </p:grpSpPr>
        <p:sp>
          <p:nvSpPr>
            <p:cNvPr id="5170" name="AutoShape 50"/>
            <p:cNvSpPr>
              <a:spLocks noChangeArrowheads="1"/>
            </p:cNvSpPr>
            <p:nvPr/>
          </p:nvSpPr>
          <p:spPr bwMode="auto">
            <a:xfrm>
              <a:off x="2608" y="119"/>
              <a:ext cx="576" cy="363"/>
            </a:xfrm>
            <a:prstGeom prst="flowChartOnlineStorage">
              <a:avLst/>
            </a:prstGeom>
            <a:solidFill>
              <a:schemeClr val="accent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>
                  <a:latin typeface="Arial" charset="0"/>
                </a:rPr>
                <a:t>Ц</a:t>
              </a:r>
            </a:p>
          </p:txBody>
        </p:sp>
        <p:sp>
          <p:nvSpPr>
            <p:cNvPr id="5171" name="Rectangle 51"/>
            <p:cNvSpPr>
              <a:spLocks noChangeArrowheads="1"/>
            </p:cNvSpPr>
            <p:nvPr/>
          </p:nvSpPr>
          <p:spPr bwMode="auto">
            <a:xfrm>
              <a:off x="3061" y="119"/>
              <a:ext cx="137" cy="363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172" name="Oval 52"/>
          <p:cNvSpPr>
            <a:spLocks noChangeArrowheads="1"/>
          </p:cNvSpPr>
          <p:nvPr/>
        </p:nvSpPr>
        <p:spPr bwMode="auto">
          <a:xfrm>
            <a:off x="1547813" y="115888"/>
            <a:ext cx="576262" cy="5762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73" name="Oval 53"/>
          <p:cNvSpPr>
            <a:spLocks noChangeArrowheads="1"/>
          </p:cNvSpPr>
          <p:nvPr/>
        </p:nvSpPr>
        <p:spPr bwMode="auto">
          <a:xfrm>
            <a:off x="1547813" y="981075"/>
            <a:ext cx="576262" cy="576263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74" name="Oval 54"/>
          <p:cNvSpPr>
            <a:spLocks noChangeArrowheads="1"/>
          </p:cNvSpPr>
          <p:nvPr/>
        </p:nvSpPr>
        <p:spPr bwMode="auto">
          <a:xfrm>
            <a:off x="1547813" y="1844675"/>
            <a:ext cx="576262" cy="576263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75" name="Oval 55"/>
          <p:cNvSpPr>
            <a:spLocks noChangeArrowheads="1"/>
          </p:cNvSpPr>
          <p:nvPr/>
        </p:nvSpPr>
        <p:spPr bwMode="auto">
          <a:xfrm>
            <a:off x="1547813" y="2636838"/>
            <a:ext cx="576262" cy="5762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76" name="Oval 56"/>
          <p:cNvSpPr>
            <a:spLocks noChangeArrowheads="1"/>
          </p:cNvSpPr>
          <p:nvPr/>
        </p:nvSpPr>
        <p:spPr bwMode="auto">
          <a:xfrm>
            <a:off x="1547813" y="3357563"/>
            <a:ext cx="576262" cy="5762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77" name="Oval 57"/>
          <p:cNvSpPr>
            <a:spLocks noChangeArrowheads="1"/>
          </p:cNvSpPr>
          <p:nvPr/>
        </p:nvSpPr>
        <p:spPr bwMode="auto">
          <a:xfrm>
            <a:off x="1547813" y="4149725"/>
            <a:ext cx="576262" cy="576263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78" name="Oval 58"/>
          <p:cNvSpPr>
            <a:spLocks noChangeArrowheads="1"/>
          </p:cNvSpPr>
          <p:nvPr/>
        </p:nvSpPr>
        <p:spPr bwMode="auto">
          <a:xfrm>
            <a:off x="1547813" y="4941888"/>
            <a:ext cx="576262" cy="5762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79" name="Oval 59"/>
          <p:cNvSpPr>
            <a:spLocks noChangeArrowheads="1"/>
          </p:cNvSpPr>
          <p:nvPr/>
        </p:nvSpPr>
        <p:spPr bwMode="auto">
          <a:xfrm>
            <a:off x="1547813" y="5734050"/>
            <a:ext cx="576262" cy="576263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80" name="Oval 60"/>
          <p:cNvSpPr>
            <a:spLocks noChangeArrowheads="1"/>
          </p:cNvSpPr>
          <p:nvPr/>
        </p:nvSpPr>
        <p:spPr bwMode="auto">
          <a:xfrm>
            <a:off x="6227763" y="188913"/>
            <a:ext cx="576262" cy="5762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81" name="Oval 61"/>
          <p:cNvSpPr>
            <a:spLocks noChangeArrowheads="1"/>
          </p:cNvSpPr>
          <p:nvPr/>
        </p:nvSpPr>
        <p:spPr bwMode="auto">
          <a:xfrm>
            <a:off x="6227763" y="1052513"/>
            <a:ext cx="576262" cy="5762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82" name="Oval 62"/>
          <p:cNvSpPr>
            <a:spLocks noChangeArrowheads="1"/>
          </p:cNvSpPr>
          <p:nvPr/>
        </p:nvSpPr>
        <p:spPr bwMode="auto">
          <a:xfrm>
            <a:off x="6227763" y="1844675"/>
            <a:ext cx="576262" cy="576263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83" name="Oval 63"/>
          <p:cNvSpPr>
            <a:spLocks noChangeArrowheads="1"/>
          </p:cNvSpPr>
          <p:nvPr/>
        </p:nvSpPr>
        <p:spPr bwMode="auto">
          <a:xfrm>
            <a:off x="6227763" y="2636838"/>
            <a:ext cx="576262" cy="5762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84" name="Oval 64"/>
          <p:cNvSpPr>
            <a:spLocks noChangeArrowheads="1"/>
          </p:cNvSpPr>
          <p:nvPr/>
        </p:nvSpPr>
        <p:spPr bwMode="auto">
          <a:xfrm>
            <a:off x="6227763" y="3429000"/>
            <a:ext cx="576262" cy="576263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85" name="Oval 65"/>
          <p:cNvSpPr>
            <a:spLocks noChangeArrowheads="1"/>
          </p:cNvSpPr>
          <p:nvPr/>
        </p:nvSpPr>
        <p:spPr bwMode="auto">
          <a:xfrm>
            <a:off x="6227763" y="4221163"/>
            <a:ext cx="576262" cy="5762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86" name="Oval 66"/>
          <p:cNvSpPr>
            <a:spLocks noChangeArrowheads="1"/>
          </p:cNvSpPr>
          <p:nvPr/>
        </p:nvSpPr>
        <p:spPr bwMode="auto">
          <a:xfrm>
            <a:off x="6227763" y="5013325"/>
            <a:ext cx="576262" cy="576263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87" name="Oval 67"/>
          <p:cNvSpPr>
            <a:spLocks noChangeArrowheads="1"/>
          </p:cNvSpPr>
          <p:nvPr/>
        </p:nvSpPr>
        <p:spPr bwMode="auto">
          <a:xfrm>
            <a:off x="6227763" y="5805488"/>
            <a:ext cx="576262" cy="5762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88" name="AutoShape 68"/>
          <p:cNvSpPr>
            <a:spLocks noChangeArrowheads="1"/>
          </p:cNvSpPr>
          <p:nvPr/>
        </p:nvSpPr>
        <p:spPr bwMode="auto">
          <a:xfrm rot="10800000">
            <a:off x="3851275" y="0"/>
            <a:ext cx="554038" cy="47625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Tm="620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22222E-6 L 0.00139 0.927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4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532 L -0.10503 0.00532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" y="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037E-7 L -0.08681 -0.00532 " pathEditMode="relative" rAng="0" ptsTypes="AA">
                                      <p:cBhvr>
                                        <p:cTn id="11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-3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01065 L -0.07864 0.01088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2 0.00532 L 0.11423 0.00532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" y="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48148E-6 L 0.09444 -0.00533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-3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4.44444E-6 L 0.09479 -4.44444E-6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5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00509 L -0.11614 -1.85185E-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" y="-3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-0.08681 -0.0050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-3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01064 L -0.08663 0.01064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96296E-6 L -0.11632 -0.005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" y="-3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96296E-6 L -0.08681 -0.005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-3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01065 L -0.08663 0.01088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6 L -0.11302 -3.7037E-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" y="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6 L -0.08681 -0.0051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-3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01065 L -0.08663 0.01065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7037E-6 L -0.10503 3.7037E-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-0.08681 -0.00509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-3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85185E-6 L -0.08663 1.85185E-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0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532 L -0.12413 -2.22222E-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" y="3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022E-16 L -0.08681 -0.00509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-3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-0.08663 -7.40741E-7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9 0.00509 L -0.11285 0.00532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9259E-6 L -0.08681 -0.0051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-3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 L -0.09444 0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5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" y="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51 L -0.12413 -4.07407E-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" y="-3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-0.08681 -0.00509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-3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7.40741E-7 L -0.09444 7.40741E-7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5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" y="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509 L 0.11042 -1.85185E-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" y="-3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44444E-6 L 0.09444 -0.00509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-3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037E-7 L 0.09462 0.00023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51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0.00556 L 0.11025 -0.01065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" y="-3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0.00024 L 0.09427 -0.00533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-3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7 L 0.09462 0.00023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51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0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0.09462 1.11111E-6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5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2.96296E-6 L 0.09427 -0.00532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-3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533 L 0.12205 -0.01574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" y="-5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533 L 0.12205 -0.01574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" y="-5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2.22222E-6 L 0.09427 -0.00532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-3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85185E-6 L 0.09462 1.85185E-6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51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0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9259E-6 L 0.09462 2.59259E-6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51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0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1.48148E-6 L 0.09427 -0.00532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-3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22222E-6 L 0.10226 -2.22222E-6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" y="0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0625 0.00024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" y="0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00532 L 0.09427 3.33333E-6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-3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0.09462 3.33333E-6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5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0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07407E-6 L 0.10243 4.07407E-6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51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" y="0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1.11022E-16 L 0.09427 -0.00532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-3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0.00532 L 0.10226 -0.01042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 animBg="1"/>
      <p:bldP spid="5129" grpId="0" animBg="1"/>
      <p:bldP spid="5133" grpId="0" animBg="1"/>
      <p:bldP spid="5134" grpId="0" animBg="1"/>
      <p:bldP spid="5135" grpId="0" animBg="1"/>
      <p:bldP spid="5136" grpId="0" animBg="1"/>
      <p:bldP spid="5137" grpId="0" animBg="1"/>
      <p:bldP spid="5138" grpId="0" animBg="1"/>
      <p:bldP spid="5139" grpId="0" animBg="1"/>
      <p:bldP spid="5140" grpId="0" animBg="1"/>
      <p:bldP spid="5141" grpId="0" animBg="1"/>
      <p:bldP spid="5142" grpId="0" animBg="1"/>
      <p:bldP spid="5143" grpId="0" animBg="1"/>
      <p:bldP spid="5144" grpId="0" animBg="1"/>
      <p:bldP spid="5145" grpId="0" animBg="1"/>
      <p:bldP spid="5146" grpId="0" animBg="1"/>
      <p:bldP spid="5147" grpId="0" animBg="1"/>
      <p:bldP spid="5161" grpId="0" animBg="1"/>
      <p:bldP spid="5162" grpId="0" animBg="1"/>
      <p:bldP spid="5172" grpId="0" animBg="1"/>
      <p:bldP spid="5173" grpId="0" animBg="1"/>
      <p:bldP spid="5174" grpId="0" animBg="1"/>
      <p:bldP spid="5175" grpId="0" animBg="1"/>
      <p:bldP spid="5176" grpId="0" animBg="1"/>
      <p:bldP spid="5177" grpId="0" animBg="1"/>
      <p:bldP spid="5178" grpId="0" animBg="1"/>
      <p:bldP spid="5179" grpId="0" animBg="1"/>
      <p:bldP spid="5180" grpId="0" animBg="1"/>
      <p:bldP spid="5181" grpId="0" animBg="1"/>
      <p:bldP spid="5182" grpId="0" animBg="1"/>
      <p:bldP spid="5183" grpId="0" animBg="1"/>
      <p:bldP spid="5184" grpId="0" animBg="1"/>
      <p:bldP spid="5185" grpId="0" animBg="1"/>
      <p:bldP spid="5186" grpId="0" animBg="1"/>
      <p:bldP spid="5187" grpId="0" animBg="1"/>
      <p:bldP spid="518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 rot="-4569098">
            <a:off x="3396160" y="153576"/>
            <a:ext cx="2663825" cy="6335713"/>
            <a:chOff x="2154" y="119"/>
            <a:chExt cx="1678" cy="3991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199" y="663"/>
              <a:ext cx="545" cy="408"/>
              <a:chOff x="2653" y="572"/>
              <a:chExt cx="545" cy="545"/>
            </a:xfrm>
          </p:grpSpPr>
          <p:sp>
            <p:nvSpPr>
              <p:cNvPr id="6150" name="AutoShape 6"/>
              <p:cNvSpPr>
                <a:spLocks noChangeArrowheads="1"/>
              </p:cNvSpPr>
              <p:nvPr/>
            </p:nvSpPr>
            <p:spPr bwMode="auto">
              <a:xfrm>
                <a:off x="2653" y="572"/>
                <a:ext cx="288" cy="545"/>
              </a:xfrm>
              <a:prstGeom prst="flowChartCollate">
                <a:avLst/>
              </a:prstGeom>
              <a:solidFill>
                <a:schemeClr val="hlink"/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51" name="Rectangle 7"/>
              <p:cNvSpPr>
                <a:spLocks noChangeArrowheads="1"/>
              </p:cNvSpPr>
              <p:nvPr/>
            </p:nvSpPr>
            <p:spPr bwMode="auto">
              <a:xfrm>
                <a:off x="2789" y="572"/>
                <a:ext cx="409" cy="545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ru-RU" dirty="0" smtClean="0"/>
                  <a:t>у</a:t>
                </a:r>
                <a:endParaRPr lang="ru-RU" dirty="0"/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2154" y="119"/>
              <a:ext cx="590" cy="363"/>
              <a:chOff x="2608" y="119"/>
              <a:chExt cx="590" cy="363"/>
            </a:xfrm>
          </p:grpSpPr>
          <p:sp>
            <p:nvSpPr>
              <p:cNvPr id="6153" name="AutoShape 9"/>
              <p:cNvSpPr>
                <a:spLocks noChangeArrowheads="1"/>
              </p:cNvSpPr>
              <p:nvPr/>
            </p:nvSpPr>
            <p:spPr bwMode="auto">
              <a:xfrm>
                <a:off x="2608" y="119"/>
                <a:ext cx="576" cy="363"/>
              </a:xfrm>
              <a:prstGeom prst="flowChartOnlineStorage">
                <a:avLst/>
              </a:prstGeom>
              <a:solidFill>
                <a:schemeClr val="hlink"/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ru-RU" dirty="0" err="1" smtClean="0"/>
                  <a:t>ц</a:t>
                </a:r>
                <a:endParaRPr lang="ru-RU" dirty="0"/>
              </a:p>
            </p:txBody>
          </p:sp>
          <p:sp>
            <p:nvSpPr>
              <p:cNvPr id="6154" name="Rectangle 10"/>
              <p:cNvSpPr>
                <a:spLocks noChangeArrowheads="1"/>
              </p:cNvSpPr>
              <p:nvPr/>
            </p:nvSpPr>
            <p:spPr bwMode="auto">
              <a:xfrm>
                <a:off x="3061" y="119"/>
                <a:ext cx="137" cy="363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6155" name="AutoShape 11"/>
            <p:cNvSpPr>
              <a:spLocks noChangeArrowheads="1"/>
            </p:cNvSpPr>
            <p:nvPr/>
          </p:nvSpPr>
          <p:spPr bwMode="auto">
            <a:xfrm>
              <a:off x="2880" y="119"/>
              <a:ext cx="454" cy="408"/>
            </a:xfrm>
            <a:prstGeom prst="hexagon">
              <a:avLst>
                <a:gd name="adj" fmla="val 27819"/>
                <a:gd name="vf" fmla="val 115470"/>
              </a:avLst>
            </a:prstGeom>
            <a:solidFill>
              <a:srgbClr val="993366"/>
            </a:solidFill>
            <a:ln w="9525">
              <a:solidFill>
                <a:srgbClr val="9933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6" name="AutoShape 12"/>
            <p:cNvSpPr>
              <a:spLocks noChangeArrowheads="1"/>
            </p:cNvSpPr>
            <p:nvPr/>
          </p:nvSpPr>
          <p:spPr bwMode="auto">
            <a:xfrm>
              <a:off x="2880" y="663"/>
              <a:ext cx="454" cy="408"/>
            </a:xfrm>
            <a:prstGeom prst="hexagon">
              <a:avLst>
                <a:gd name="adj" fmla="val 27819"/>
                <a:gd name="vf" fmla="val 115470"/>
              </a:avLst>
            </a:prstGeom>
            <a:solidFill>
              <a:srgbClr val="993366"/>
            </a:solidFill>
            <a:ln w="9525">
              <a:solidFill>
                <a:srgbClr val="9933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7" name="AutoShape 13"/>
            <p:cNvSpPr>
              <a:spLocks noChangeArrowheads="1"/>
            </p:cNvSpPr>
            <p:nvPr/>
          </p:nvSpPr>
          <p:spPr bwMode="auto">
            <a:xfrm>
              <a:off x="2880" y="1162"/>
              <a:ext cx="454" cy="408"/>
            </a:xfrm>
            <a:prstGeom prst="hexagon">
              <a:avLst>
                <a:gd name="adj" fmla="val 27819"/>
                <a:gd name="vf" fmla="val 115470"/>
              </a:avLst>
            </a:prstGeom>
            <a:solidFill>
              <a:srgbClr val="993366"/>
            </a:solidFill>
            <a:ln w="9525">
              <a:solidFill>
                <a:srgbClr val="9933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8" name="AutoShape 14"/>
            <p:cNvSpPr>
              <a:spLocks noChangeArrowheads="1"/>
            </p:cNvSpPr>
            <p:nvPr/>
          </p:nvSpPr>
          <p:spPr bwMode="auto">
            <a:xfrm>
              <a:off x="2880" y="1661"/>
              <a:ext cx="454" cy="408"/>
            </a:xfrm>
            <a:prstGeom prst="hexagon">
              <a:avLst>
                <a:gd name="adj" fmla="val 27819"/>
                <a:gd name="vf" fmla="val 115470"/>
              </a:avLst>
            </a:prstGeom>
            <a:solidFill>
              <a:srgbClr val="993366"/>
            </a:solidFill>
            <a:ln w="9525">
              <a:solidFill>
                <a:srgbClr val="9933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9" name="AutoShape 15"/>
            <p:cNvSpPr>
              <a:spLocks noChangeArrowheads="1"/>
            </p:cNvSpPr>
            <p:nvPr/>
          </p:nvSpPr>
          <p:spPr bwMode="auto">
            <a:xfrm>
              <a:off x="2880" y="2160"/>
              <a:ext cx="454" cy="408"/>
            </a:xfrm>
            <a:prstGeom prst="hexagon">
              <a:avLst>
                <a:gd name="adj" fmla="val 27819"/>
                <a:gd name="vf" fmla="val 115470"/>
              </a:avLst>
            </a:prstGeom>
            <a:solidFill>
              <a:srgbClr val="993366"/>
            </a:solidFill>
            <a:ln w="9525">
              <a:solidFill>
                <a:srgbClr val="9933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0" name="AutoShape 16"/>
            <p:cNvSpPr>
              <a:spLocks noChangeArrowheads="1"/>
            </p:cNvSpPr>
            <p:nvPr/>
          </p:nvSpPr>
          <p:spPr bwMode="auto">
            <a:xfrm>
              <a:off x="2880" y="2659"/>
              <a:ext cx="454" cy="408"/>
            </a:xfrm>
            <a:prstGeom prst="hexagon">
              <a:avLst>
                <a:gd name="adj" fmla="val 27819"/>
                <a:gd name="vf" fmla="val 115470"/>
              </a:avLst>
            </a:prstGeom>
            <a:solidFill>
              <a:srgbClr val="993366"/>
            </a:solidFill>
            <a:ln w="9525">
              <a:solidFill>
                <a:srgbClr val="9933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1" name="AutoShape 17"/>
            <p:cNvSpPr>
              <a:spLocks noChangeArrowheads="1"/>
            </p:cNvSpPr>
            <p:nvPr/>
          </p:nvSpPr>
          <p:spPr bwMode="auto">
            <a:xfrm>
              <a:off x="2880" y="3158"/>
              <a:ext cx="454" cy="408"/>
            </a:xfrm>
            <a:prstGeom prst="hexagon">
              <a:avLst>
                <a:gd name="adj" fmla="val 27819"/>
                <a:gd name="vf" fmla="val 115470"/>
              </a:avLst>
            </a:prstGeom>
            <a:solidFill>
              <a:srgbClr val="993366"/>
            </a:solidFill>
            <a:ln w="9525">
              <a:solidFill>
                <a:srgbClr val="9933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2" name="AutoShape 18"/>
            <p:cNvSpPr>
              <a:spLocks noChangeArrowheads="1"/>
            </p:cNvSpPr>
            <p:nvPr/>
          </p:nvSpPr>
          <p:spPr bwMode="auto">
            <a:xfrm>
              <a:off x="2880" y="3657"/>
              <a:ext cx="454" cy="408"/>
            </a:xfrm>
            <a:prstGeom prst="hexagon">
              <a:avLst>
                <a:gd name="adj" fmla="val 27819"/>
                <a:gd name="vf" fmla="val 115470"/>
              </a:avLst>
            </a:prstGeom>
            <a:solidFill>
              <a:srgbClr val="993366"/>
            </a:solidFill>
            <a:ln w="9525">
              <a:solidFill>
                <a:srgbClr val="9933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5" name="Group 19"/>
            <p:cNvGrpSpPr>
              <a:grpSpLocks/>
            </p:cNvGrpSpPr>
            <p:nvPr/>
          </p:nvGrpSpPr>
          <p:grpSpPr bwMode="auto">
            <a:xfrm>
              <a:off x="2199" y="1207"/>
              <a:ext cx="545" cy="408"/>
              <a:chOff x="2653" y="572"/>
              <a:chExt cx="545" cy="545"/>
            </a:xfrm>
          </p:grpSpPr>
          <p:sp>
            <p:nvSpPr>
              <p:cNvPr id="6164" name="AutoShape 20"/>
              <p:cNvSpPr>
                <a:spLocks noChangeArrowheads="1"/>
              </p:cNvSpPr>
              <p:nvPr/>
            </p:nvSpPr>
            <p:spPr bwMode="auto">
              <a:xfrm>
                <a:off x="2653" y="572"/>
                <a:ext cx="288" cy="545"/>
              </a:xfrm>
              <a:prstGeom prst="flowChartCollate">
                <a:avLst/>
              </a:prstGeom>
              <a:solidFill>
                <a:schemeClr val="hlink"/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65" name="Rectangle 21"/>
              <p:cNvSpPr>
                <a:spLocks noChangeArrowheads="1"/>
              </p:cNvSpPr>
              <p:nvPr/>
            </p:nvSpPr>
            <p:spPr bwMode="auto">
              <a:xfrm>
                <a:off x="2789" y="572"/>
                <a:ext cx="409" cy="545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ru-RU" dirty="0" smtClean="0"/>
                  <a:t>у</a:t>
                </a:r>
                <a:endParaRPr lang="ru-RU" dirty="0"/>
              </a:p>
            </p:txBody>
          </p:sp>
        </p:grpSp>
        <p:grpSp>
          <p:nvGrpSpPr>
            <p:cNvPr id="6" name="Group 22"/>
            <p:cNvGrpSpPr>
              <a:grpSpLocks/>
            </p:cNvGrpSpPr>
            <p:nvPr/>
          </p:nvGrpSpPr>
          <p:grpSpPr bwMode="auto">
            <a:xfrm>
              <a:off x="2245" y="2704"/>
              <a:ext cx="545" cy="408"/>
              <a:chOff x="2653" y="572"/>
              <a:chExt cx="545" cy="545"/>
            </a:xfrm>
          </p:grpSpPr>
          <p:sp>
            <p:nvSpPr>
              <p:cNvPr id="6167" name="AutoShape 23"/>
              <p:cNvSpPr>
                <a:spLocks noChangeArrowheads="1"/>
              </p:cNvSpPr>
              <p:nvPr/>
            </p:nvSpPr>
            <p:spPr bwMode="auto">
              <a:xfrm>
                <a:off x="2653" y="572"/>
                <a:ext cx="288" cy="545"/>
              </a:xfrm>
              <a:prstGeom prst="flowChartCollate">
                <a:avLst/>
              </a:prstGeom>
              <a:solidFill>
                <a:schemeClr val="hlink"/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68" name="Rectangle 24"/>
              <p:cNvSpPr>
                <a:spLocks noChangeArrowheads="1"/>
              </p:cNvSpPr>
              <p:nvPr/>
            </p:nvSpPr>
            <p:spPr bwMode="auto">
              <a:xfrm>
                <a:off x="2789" y="572"/>
                <a:ext cx="409" cy="545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ru-RU" dirty="0" smtClean="0"/>
                  <a:t>у</a:t>
                </a:r>
                <a:endParaRPr lang="ru-RU" dirty="0"/>
              </a:p>
            </p:txBody>
          </p:sp>
        </p:grpSp>
        <p:grpSp>
          <p:nvGrpSpPr>
            <p:cNvPr id="7" name="Group 25"/>
            <p:cNvGrpSpPr>
              <a:grpSpLocks/>
            </p:cNvGrpSpPr>
            <p:nvPr/>
          </p:nvGrpSpPr>
          <p:grpSpPr bwMode="auto">
            <a:xfrm>
              <a:off x="2245" y="3702"/>
              <a:ext cx="545" cy="408"/>
              <a:chOff x="2653" y="572"/>
              <a:chExt cx="545" cy="545"/>
            </a:xfrm>
          </p:grpSpPr>
          <p:sp>
            <p:nvSpPr>
              <p:cNvPr id="6170" name="AutoShape 26"/>
              <p:cNvSpPr>
                <a:spLocks noChangeArrowheads="1"/>
              </p:cNvSpPr>
              <p:nvPr/>
            </p:nvSpPr>
            <p:spPr bwMode="auto">
              <a:xfrm>
                <a:off x="2653" y="572"/>
                <a:ext cx="288" cy="545"/>
              </a:xfrm>
              <a:prstGeom prst="flowChartCollate">
                <a:avLst/>
              </a:prstGeom>
              <a:solidFill>
                <a:schemeClr val="hlink"/>
              </a:solidFill>
              <a:ln w="0" cap="rnd">
                <a:solidFill>
                  <a:schemeClr val="bg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71" name="Rectangle 27"/>
              <p:cNvSpPr>
                <a:spLocks noChangeArrowheads="1"/>
              </p:cNvSpPr>
              <p:nvPr/>
            </p:nvSpPr>
            <p:spPr bwMode="auto">
              <a:xfrm>
                <a:off x="2789" y="572"/>
                <a:ext cx="409" cy="545"/>
              </a:xfrm>
              <a:prstGeom prst="rect">
                <a:avLst/>
              </a:prstGeom>
              <a:solidFill>
                <a:schemeClr val="hlink"/>
              </a:solidFill>
              <a:ln w="0" cap="rnd">
                <a:solidFill>
                  <a:schemeClr val="accent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ru-RU" dirty="0" smtClean="0"/>
                  <a:t>у</a:t>
                </a:r>
                <a:endParaRPr lang="ru-RU" dirty="0"/>
              </a:p>
            </p:txBody>
          </p:sp>
        </p:grpSp>
        <p:grpSp>
          <p:nvGrpSpPr>
            <p:cNvPr id="8" name="Group 28"/>
            <p:cNvGrpSpPr>
              <a:grpSpLocks/>
            </p:cNvGrpSpPr>
            <p:nvPr/>
          </p:nvGrpSpPr>
          <p:grpSpPr bwMode="auto">
            <a:xfrm>
              <a:off x="2154" y="1752"/>
              <a:ext cx="590" cy="363"/>
              <a:chOff x="2608" y="119"/>
              <a:chExt cx="590" cy="363"/>
            </a:xfrm>
          </p:grpSpPr>
          <p:sp>
            <p:nvSpPr>
              <p:cNvPr id="6173" name="AutoShape 29"/>
              <p:cNvSpPr>
                <a:spLocks noChangeArrowheads="1"/>
              </p:cNvSpPr>
              <p:nvPr/>
            </p:nvSpPr>
            <p:spPr bwMode="auto">
              <a:xfrm>
                <a:off x="2608" y="119"/>
                <a:ext cx="576" cy="363"/>
              </a:xfrm>
              <a:prstGeom prst="flowChartOnlineStorage">
                <a:avLst/>
              </a:prstGeom>
              <a:solidFill>
                <a:schemeClr val="hlink"/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ru-RU" dirty="0" err="1" smtClean="0"/>
                  <a:t>ц</a:t>
                </a:r>
                <a:endParaRPr lang="ru-RU" dirty="0"/>
              </a:p>
            </p:txBody>
          </p:sp>
          <p:sp>
            <p:nvSpPr>
              <p:cNvPr id="6174" name="Rectangle 30"/>
              <p:cNvSpPr>
                <a:spLocks noChangeArrowheads="1"/>
              </p:cNvSpPr>
              <p:nvPr/>
            </p:nvSpPr>
            <p:spPr bwMode="auto">
              <a:xfrm>
                <a:off x="3061" y="119"/>
                <a:ext cx="137" cy="363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9" name="Group 31"/>
            <p:cNvGrpSpPr>
              <a:grpSpLocks/>
            </p:cNvGrpSpPr>
            <p:nvPr/>
          </p:nvGrpSpPr>
          <p:grpSpPr bwMode="auto">
            <a:xfrm>
              <a:off x="2154" y="2251"/>
              <a:ext cx="590" cy="363"/>
              <a:chOff x="2608" y="119"/>
              <a:chExt cx="590" cy="363"/>
            </a:xfrm>
          </p:grpSpPr>
          <p:sp>
            <p:nvSpPr>
              <p:cNvPr id="6176" name="AutoShape 32"/>
              <p:cNvSpPr>
                <a:spLocks noChangeArrowheads="1"/>
              </p:cNvSpPr>
              <p:nvPr/>
            </p:nvSpPr>
            <p:spPr bwMode="auto">
              <a:xfrm>
                <a:off x="2608" y="119"/>
                <a:ext cx="576" cy="363"/>
              </a:xfrm>
              <a:prstGeom prst="flowChartOnlineStorage">
                <a:avLst/>
              </a:prstGeom>
              <a:solidFill>
                <a:schemeClr val="hlink"/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ru-RU" dirty="0" err="1" smtClean="0"/>
                  <a:t>ц</a:t>
                </a:r>
                <a:endParaRPr lang="ru-RU" dirty="0"/>
              </a:p>
            </p:txBody>
          </p:sp>
          <p:sp>
            <p:nvSpPr>
              <p:cNvPr id="6177" name="Rectangle 33"/>
              <p:cNvSpPr>
                <a:spLocks noChangeArrowheads="1"/>
              </p:cNvSpPr>
              <p:nvPr/>
            </p:nvSpPr>
            <p:spPr bwMode="auto">
              <a:xfrm>
                <a:off x="3061" y="119"/>
                <a:ext cx="137" cy="363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0" name="Group 34"/>
            <p:cNvGrpSpPr>
              <a:grpSpLocks/>
            </p:cNvGrpSpPr>
            <p:nvPr/>
          </p:nvGrpSpPr>
          <p:grpSpPr bwMode="auto">
            <a:xfrm>
              <a:off x="2199" y="3203"/>
              <a:ext cx="590" cy="363"/>
              <a:chOff x="2608" y="119"/>
              <a:chExt cx="590" cy="363"/>
            </a:xfrm>
          </p:grpSpPr>
          <p:sp>
            <p:nvSpPr>
              <p:cNvPr id="6179" name="AutoShape 35"/>
              <p:cNvSpPr>
                <a:spLocks noChangeArrowheads="1"/>
              </p:cNvSpPr>
              <p:nvPr/>
            </p:nvSpPr>
            <p:spPr bwMode="auto">
              <a:xfrm>
                <a:off x="2608" y="119"/>
                <a:ext cx="576" cy="363"/>
              </a:xfrm>
              <a:prstGeom prst="flowChartOnlineStorage">
                <a:avLst/>
              </a:prstGeom>
              <a:solidFill>
                <a:schemeClr val="hlink"/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ru-RU" dirty="0" err="1" smtClean="0"/>
                  <a:t>ц</a:t>
                </a:r>
                <a:endParaRPr lang="ru-RU" dirty="0"/>
              </a:p>
            </p:txBody>
          </p:sp>
          <p:sp>
            <p:nvSpPr>
              <p:cNvPr id="6180" name="Rectangle 36"/>
              <p:cNvSpPr>
                <a:spLocks noChangeArrowheads="1"/>
              </p:cNvSpPr>
              <p:nvPr/>
            </p:nvSpPr>
            <p:spPr bwMode="auto">
              <a:xfrm>
                <a:off x="3061" y="119"/>
                <a:ext cx="137" cy="363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6181" name="Oval 37"/>
            <p:cNvSpPr>
              <a:spLocks noChangeArrowheads="1"/>
            </p:cNvSpPr>
            <p:nvPr/>
          </p:nvSpPr>
          <p:spPr bwMode="auto">
            <a:xfrm>
              <a:off x="3469" y="119"/>
              <a:ext cx="363" cy="363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2" name="Oval 38"/>
            <p:cNvSpPr>
              <a:spLocks noChangeArrowheads="1"/>
            </p:cNvSpPr>
            <p:nvPr/>
          </p:nvSpPr>
          <p:spPr bwMode="auto">
            <a:xfrm>
              <a:off x="3469" y="663"/>
              <a:ext cx="363" cy="363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3" name="Oval 39"/>
            <p:cNvSpPr>
              <a:spLocks noChangeArrowheads="1"/>
            </p:cNvSpPr>
            <p:nvPr/>
          </p:nvSpPr>
          <p:spPr bwMode="auto">
            <a:xfrm>
              <a:off x="3469" y="1162"/>
              <a:ext cx="363" cy="363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4" name="Oval 40"/>
            <p:cNvSpPr>
              <a:spLocks noChangeArrowheads="1"/>
            </p:cNvSpPr>
            <p:nvPr/>
          </p:nvSpPr>
          <p:spPr bwMode="auto">
            <a:xfrm>
              <a:off x="3469" y="1661"/>
              <a:ext cx="363" cy="363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5" name="Oval 41"/>
            <p:cNvSpPr>
              <a:spLocks noChangeArrowheads="1"/>
            </p:cNvSpPr>
            <p:nvPr/>
          </p:nvSpPr>
          <p:spPr bwMode="auto">
            <a:xfrm>
              <a:off x="3469" y="2160"/>
              <a:ext cx="363" cy="363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6" name="Oval 42"/>
            <p:cNvSpPr>
              <a:spLocks noChangeArrowheads="1"/>
            </p:cNvSpPr>
            <p:nvPr/>
          </p:nvSpPr>
          <p:spPr bwMode="auto">
            <a:xfrm>
              <a:off x="3469" y="2659"/>
              <a:ext cx="363" cy="363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7" name="Oval 43"/>
            <p:cNvSpPr>
              <a:spLocks noChangeArrowheads="1"/>
            </p:cNvSpPr>
            <p:nvPr/>
          </p:nvSpPr>
          <p:spPr bwMode="auto">
            <a:xfrm>
              <a:off x="3469" y="3158"/>
              <a:ext cx="363" cy="363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8" name="Oval 44"/>
            <p:cNvSpPr>
              <a:spLocks noChangeArrowheads="1"/>
            </p:cNvSpPr>
            <p:nvPr/>
          </p:nvSpPr>
          <p:spPr bwMode="auto">
            <a:xfrm>
              <a:off x="3469" y="3657"/>
              <a:ext cx="363" cy="363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6189" name="AutoShape 45"/>
          <p:cNvSpPr>
            <a:spLocks noChangeArrowheads="1"/>
          </p:cNvSpPr>
          <p:nvPr/>
        </p:nvSpPr>
        <p:spPr bwMode="auto">
          <a:xfrm rot="941147">
            <a:off x="6300788" y="404813"/>
            <a:ext cx="2376487" cy="1606550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9525">
            <a:solidFill>
              <a:srgbClr val="3399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Arial" charset="0"/>
              </a:rPr>
              <a:t>Большая  </a:t>
            </a:r>
          </a:p>
          <a:p>
            <a:pPr algn="ctr"/>
            <a:r>
              <a:rPr lang="ru-RU">
                <a:latin typeface="Arial" charset="0"/>
              </a:rPr>
              <a:t> субъединица</a:t>
            </a:r>
          </a:p>
        </p:txBody>
      </p:sp>
      <p:sp>
        <p:nvSpPr>
          <p:cNvPr id="6190" name="AutoShape 46"/>
          <p:cNvSpPr>
            <a:spLocks noChangeArrowheads="1"/>
          </p:cNvSpPr>
          <p:nvPr/>
        </p:nvSpPr>
        <p:spPr bwMode="auto">
          <a:xfrm rot="941147">
            <a:off x="4932363" y="5732463"/>
            <a:ext cx="1584325" cy="1152525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9525">
            <a:solidFill>
              <a:srgbClr val="3399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Arial" charset="0"/>
              </a:rPr>
              <a:t>Малая </a:t>
            </a:r>
          </a:p>
          <a:p>
            <a:pPr algn="ctr"/>
            <a:r>
              <a:rPr lang="ru-RU">
                <a:latin typeface="Arial" charset="0"/>
              </a:rPr>
              <a:t>субъединица</a:t>
            </a:r>
          </a:p>
        </p:txBody>
      </p:sp>
    </p:spTree>
  </p:cSld>
  <p:clrMapOvr>
    <a:masterClrMapping/>
  </p:clrMapOvr>
  <p:transition advTm="307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07407E-6 L -0.17725 0.1872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" y="9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33333E-6 L -0.05503 -0.2625 " pathEditMode="relative" ptsTypes="AA">
                                      <p:cBhvr>
                                        <p:cTn id="8" dur="20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000000"/>
                </a:solidFill>
              </a:rPr>
              <a:t>Биосинтез белка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/>
              <a:t>        </a:t>
            </a:r>
          </a:p>
          <a:p>
            <a:pPr>
              <a:buFontTx/>
              <a:buNone/>
            </a:pPr>
            <a:r>
              <a:rPr lang="ru-RU"/>
              <a:t>        </a:t>
            </a:r>
            <a:endParaRPr lang="ru-RU" b="1"/>
          </a:p>
          <a:p>
            <a:pPr>
              <a:buFontTx/>
              <a:buNone/>
            </a:pPr>
            <a:r>
              <a:rPr lang="ru-RU" sz="4800" b="1">
                <a:solidFill>
                  <a:srgbClr val="F71F29"/>
                </a:solidFill>
              </a:rPr>
              <a:t>ДНК</a:t>
            </a:r>
            <a:r>
              <a:rPr lang="ru-RU" sz="4800" b="1"/>
              <a:t> </a:t>
            </a:r>
            <a:r>
              <a:rPr lang="ru-RU" b="1">
                <a:solidFill>
                  <a:srgbClr val="000000"/>
                </a:solidFill>
              </a:rPr>
              <a:t>-------</a:t>
            </a:r>
            <a:r>
              <a:rPr lang="ru-RU" b="1">
                <a:solidFill>
                  <a:srgbClr val="000000"/>
                </a:solidFill>
                <a:cs typeface="Arial" charset="0"/>
              </a:rPr>
              <a:t>→</a:t>
            </a:r>
            <a:r>
              <a:rPr lang="ru-RU" sz="4800" b="1">
                <a:solidFill>
                  <a:srgbClr val="FF6600"/>
                </a:solidFill>
                <a:cs typeface="Arial" charset="0"/>
              </a:rPr>
              <a:t>иРНК</a:t>
            </a:r>
            <a:r>
              <a:rPr lang="ru-RU" b="1">
                <a:cs typeface="Arial" charset="0"/>
              </a:rPr>
              <a:t>  </a:t>
            </a:r>
            <a:r>
              <a:rPr lang="ru-RU" b="1">
                <a:solidFill>
                  <a:srgbClr val="000000"/>
                </a:solidFill>
                <a:cs typeface="Arial" charset="0"/>
              </a:rPr>
              <a:t>-------→</a:t>
            </a:r>
            <a:r>
              <a:rPr lang="ru-RU" b="1">
                <a:cs typeface="Arial" charset="0"/>
              </a:rPr>
              <a:t>  </a:t>
            </a:r>
            <a:r>
              <a:rPr lang="ru-RU" sz="4800" b="1">
                <a:solidFill>
                  <a:schemeClr val="folHlink"/>
                </a:solidFill>
                <a:cs typeface="Arial" charset="0"/>
              </a:rPr>
              <a:t>белок</a:t>
            </a:r>
            <a:r>
              <a:rPr lang="ru-RU" b="1">
                <a:cs typeface="Arial" charset="0"/>
              </a:rPr>
              <a:t> </a:t>
            </a:r>
          </a:p>
          <a:p>
            <a:pPr>
              <a:buFontTx/>
              <a:buNone/>
            </a:pPr>
            <a:endParaRPr lang="ru-RU" b="1">
              <a:cs typeface="Arial" charset="0"/>
            </a:endParaRPr>
          </a:p>
          <a:p>
            <a:pPr>
              <a:buFontTx/>
              <a:buNone/>
            </a:pPr>
            <a:r>
              <a:rPr lang="ru-RU" b="1">
                <a:cs typeface="Arial" charset="0"/>
              </a:rPr>
              <a:t>        </a:t>
            </a:r>
            <a:r>
              <a:rPr lang="ru-RU" b="1">
                <a:solidFill>
                  <a:srgbClr val="FF0066"/>
                </a:solidFill>
              </a:rPr>
              <a:t>транскрипция</a:t>
            </a:r>
            <a:r>
              <a:rPr lang="ru-RU" b="1"/>
              <a:t>          </a:t>
            </a:r>
            <a:r>
              <a:rPr lang="ru-RU" b="1">
                <a:solidFill>
                  <a:srgbClr val="EFF422"/>
                </a:solidFill>
              </a:rPr>
              <a:t>трансляция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000000"/>
                </a:solidFill>
              </a:rPr>
              <a:t>Свойства генетического кода</a:t>
            </a:r>
          </a:p>
        </p:txBody>
      </p:sp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250825" y="2349500"/>
            <a:ext cx="3240088" cy="914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b="1">
                <a:solidFill>
                  <a:srgbClr val="F71F29"/>
                </a:solidFill>
              </a:rPr>
              <a:t>избыточность</a:t>
            </a:r>
          </a:p>
        </p:txBody>
      </p:sp>
      <p:sp>
        <p:nvSpPr>
          <p:cNvPr id="11269" name="Oval 5"/>
          <p:cNvSpPr>
            <a:spLocks noChangeArrowheads="1"/>
          </p:cNvSpPr>
          <p:nvPr/>
        </p:nvSpPr>
        <p:spPr bwMode="auto">
          <a:xfrm>
            <a:off x="3492500" y="4508500"/>
            <a:ext cx="3240088" cy="914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b="1">
                <a:solidFill>
                  <a:srgbClr val="006600"/>
                </a:solidFill>
              </a:rPr>
              <a:t>специфичность</a:t>
            </a:r>
          </a:p>
        </p:txBody>
      </p:sp>
      <p:sp>
        <p:nvSpPr>
          <p:cNvPr id="11270" name="Oval 6"/>
          <p:cNvSpPr>
            <a:spLocks noChangeArrowheads="1"/>
          </p:cNvSpPr>
          <p:nvPr/>
        </p:nvSpPr>
        <p:spPr bwMode="auto">
          <a:xfrm>
            <a:off x="5651500" y="2349500"/>
            <a:ext cx="3240088" cy="914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FF6600"/>
                </a:solidFill>
              </a:rPr>
              <a:t>универсальность</a:t>
            </a:r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H="1">
            <a:off x="2411413" y="1268413"/>
            <a:ext cx="1081087" cy="10810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5651500" y="1268413"/>
            <a:ext cx="1081088" cy="10810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4572000" y="1268413"/>
            <a:ext cx="1079500" cy="32400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8913"/>
            <a:ext cx="7772400" cy="719137"/>
          </a:xfrm>
        </p:spPr>
        <p:txBody>
          <a:bodyPr/>
          <a:lstStyle/>
          <a:p>
            <a:pPr algn="l"/>
            <a:r>
              <a:rPr lang="ru-RU" sz="4000">
                <a:solidFill>
                  <a:srgbClr val="000000"/>
                </a:solidFill>
              </a:rPr>
              <a:t>Ген – участок ДНК</a:t>
            </a: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3744913" y="2276475"/>
            <a:ext cx="682625" cy="485775"/>
          </a:xfrm>
          <a:prstGeom prst="homePlate">
            <a:avLst>
              <a:gd name="adj" fmla="val 35131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4356100" y="2276475"/>
            <a:ext cx="1008063" cy="485775"/>
          </a:xfrm>
          <a:prstGeom prst="chevron">
            <a:avLst>
              <a:gd name="adj" fmla="val 51879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63" name="AutoShape 15"/>
          <p:cNvSpPr>
            <a:spLocks noChangeArrowheads="1"/>
          </p:cNvSpPr>
          <p:nvPr/>
        </p:nvSpPr>
        <p:spPr bwMode="auto">
          <a:xfrm>
            <a:off x="3779838" y="3573463"/>
            <a:ext cx="682625" cy="485775"/>
          </a:xfrm>
          <a:prstGeom prst="homePlate">
            <a:avLst>
              <a:gd name="adj" fmla="val 35131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64" name="AutoShape 16"/>
          <p:cNvSpPr>
            <a:spLocks noChangeArrowheads="1"/>
          </p:cNvSpPr>
          <p:nvPr/>
        </p:nvSpPr>
        <p:spPr bwMode="auto">
          <a:xfrm>
            <a:off x="4391025" y="3573463"/>
            <a:ext cx="1008063" cy="485775"/>
          </a:xfrm>
          <a:prstGeom prst="chevron">
            <a:avLst>
              <a:gd name="adj" fmla="val 51879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65" name="AutoShape 17"/>
          <p:cNvSpPr>
            <a:spLocks noChangeArrowheads="1"/>
          </p:cNvSpPr>
          <p:nvPr/>
        </p:nvSpPr>
        <p:spPr bwMode="auto">
          <a:xfrm rot="10800000">
            <a:off x="4716463" y="4149725"/>
            <a:ext cx="682625" cy="485775"/>
          </a:xfrm>
          <a:prstGeom prst="homePlate">
            <a:avLst>
              <a:gd name="adj" fmla="val 35131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66" name="AutoShape 18"/>
          <p:cNvSpPr>
            <a:spLocks noChangeArrowheads="1"/>
          </p:cNvSpPr>
          <p:nvPr/>
        </p:nvSpPr>
        <p:spPr bwMode="auto">
          <a:xfrm rot="10800000">
            <a:off x="3779838" y="4149725"/>
            <a:ext cx="1008062" cy="485775"/>
          </a:xfrm>
          <a:prstGeom prst="chevron">
            <a:avLst>
              <a:gd name="adj" fmla="val 5187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68" name="AutoShape 20"/>
          <p:cNvSpPr>
            <a:spLocks noChangeArrowheads="1"/>
          </p:cNvSpPr>
          <p:nvPr/>
        </p:nvSpPr>
        <p:spPr bwMode="auto">
          <a:xfrm>
            <a:off x="3708400" y="2852738"/>
            <a:ext cx="987425" cy="609600"/>
          </a:xfrm>
          <a:prstGeom prst="flowChartOnlineStorage">
            <a:avLst/>
          </a:prstGeom>
          <a:solidFill>
            <a:srgbClr val="E8B5E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69" name="AutoShape 21"/>
          <p:cNvSpPr>
            <a:spLocks noChangeArrowheads="1"/>
          </p:cNvSpPr>
          <p:nvPr/>
        </p:nvSpPr>
        <p:spPr bwMode="auto">
          <a:xfrm>
            <a:off x="4643438" y="2852738"/>
            <a:ext cx="722312" cy="576262"/>
          </a:xfrm>
          <a:prstGeom prst="flowChartOnlineStorage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ru-RU" sz="3200"/>
          </a:p>
        </p:txBody>
      </p:sp>
      <p:sp>
        <p:nvSpPr>
          <p:cNvPr id="2070" name="AutoShape 22"/>
          <p:cNvSpPr>
            <a:spLocks noChangeArrowheads="1"/>
          </p:cNvSpPr>
          <p:nvPr/>
        </p:nvSpPr>
        <p:spPr bwMode="auto">
          <a:xfrm>
            <a:off x="3851275" y="4724400"/>
            <a:ext cx="1008063" cy="609600"/>
          </a:xfrm>
          <a:prstGeom prst="flowChartOnlineStorage">
            <a:avLst/>
          </a:prstGeom>
          <a:solidFill>
            <a:srgbClr val="E8B5E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71" name="AutoShape 23"/>
          <p:cNvSpPr>
            <a:spLocks noChangeArrowheads="1"/>
          </p:cNvSpPr>
          <p:nvPr/>
        </p:nvSpPr>
        <p:spPr bwMode="auto">
          <a:xfrm>
            <a:off x="4786313" y="4724400"/>
            <a:ext cx="738187" cy="576263"/>
          </a:xfrm>
          <a:prstGeom prst="flowChartOnlineStorage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ru-RU" sz="3200"/>
          </a:p>
        </p:txBody>
      </p:sp>
      <p:sp>
        <p:nvSpPr>
          <p:cNvPr id="2072" name="AutoShape 24"/>
          <p:cNvSpPr>
            <a:spLocks noChangeArrowheads="1"/>
          </p:cNvSpPr>
          <p:nvPr/>
        </p:nvSpPr>
        <p:spPr bwMode="auto">
          <a:xfrm rot="10800000">
            <a:off x="3924300" y="5445125"/>
            <a:ext cx="987425" cy="609600"/>
          </a:xfrm>
          <a:prstGeom prst="flowChartOnlineStorage">
            <a:avLst/>
          </a:prstGeom>
          <a:solidFill>
            <a:srgbClr val="E8B5E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73" name="AutoShape 25"/>
          <p:cNvSpPr>
            <a:spLocks noChangeArrowheads="1"/>
          </p:cNvSpPr>
          <p:nvPr/>
        </p:nvSpPr>
        <p:spPr bwMode="auto">
          <a:xfrm rot="10800000">
            <a:off x="4859338" y="5445125"/>
            <a:ext cx="722312" cy="576263"/>
          </a:xfrm>
          <a:prstGeom prst="flowChartOnlineStorage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ru-RU" sz="3200"/>
          </a:p>
        </p:txBody>
      </p:sp>
      <p:sp>
        <p:nvSpPr>
          <p:cNvPr id="2076" name="AutoShape 28"/>
          <p:cNvSpPr>
            <a:spLocks noChangeArrowheads="1"/>
          </p:cNvSpPr>
          <p:nvPr/>
        </p:nvSpPr>
        <p:spPr bwMode="auto">
          <a:xfrm rot="10800000">
            <a:off x="3779838" y="4149725"/>
            <a:ext cx="1008062" cy="485775"/>
          </a:xfrm>
          <a:prstGeom prst="chevron">
            <a:avLst>
              <a:gd name="adj" fmla="val 5187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80" name="AutoShape 32"/>
          <p:cNvSpPr>
            <a:spLocks noChangeArrowheads="1"/>
          </p:cNvSpPr>
          <p:nvPr/>
        </p:nvSpPr>
        <p:spPr bwMode="auto">
          <a:xfrm rot="10800000">
            <a:off x="3779838" y="4149725"/>
            <a:ext cx="1008062" cy="485775"/>
          </a:xfrm>
          <a:prstGeom prst="chevron">
            <a:avLst>
              <a:gd name="adj" fmla="val 51879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82" name="AutoShape 34"/>
          <p:cNvSpPr>
            <a:spLocks noChangeArrowheads="1"/>
          </p:cNvSpPr>
          <p:nvPr/>
        </p:nvSpPr>
        <p:spPr bwMode="auto">
          <a:xfrm rot="10800000">
            <a:off x="4645025" y="1700213"/>
            <a:ext cx="682625" cy="485775"/>
          </a:xfrm>
          <a:prstGeom prst="homePlate">
            <a:avLst>
              <a:gd name="adj" fmla="val 35131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83" name="AutoShape 35"/>
          <p:cNvSpPr>
            <a:spLocks noChangeArrowheads="1"/>
          </p:cNvSpPr>
          <p:nvPr/>
        </p:nvSpPr>
        <p:spPr bwMode="auto">
          <a:xfrm rot="10800000">
            <a:off x="3708400" y="1700213"/>
            <a:ext cx="1008063" cy="485775"/>
          </a:xfrm>
          <a:prstGeom prst="chevron">
            <a:avLst>
              <a:gd name="adj" fmla="val 51879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84" name="AutoShape 36"/>
          <p:cNvSpPr>
            <a:spLocks noChangeArrowheads="1"/>
          </p:cNvSpPr>
          <p:nvPr/>
        </p:nvSpPr>
        <p:spPr bwMode="auto">
          <a:xfrm rot="10800000">
            <a:off x="4645025" y="1123950"/>
            <a:ext cx="682625" cy="485775"/>
          </a:xfrm>
          <a:prstGeom prst="homePlate">
            <a:avLst>
              <a:gd name="adj" fmla="val 35131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85" name="AutoShape 37"/>
          <p:cNvSpPr>
            <a:spLocks noChangeArrowheads="1"/>
          </p:cNvSpPr>
          <p:nvPr/>
        </p:nvSpPr>
        <p:spPr bwMode="auto">
          <a:xfrm rot="10800000">
            <a:off x="3708400" y="1123950"/>
            <a:ext cx="1008063" cy="485775"/>
          </a:xfrm>
          <a:prstGeom prst="chevron">
            <a:avLst>
              <a:gd name="adj" fmla="val 51879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86" name="AutoShape 38"/>
          <p:cNvSpPr>
            <a:spLocks noChangeArrowheads="1"/>
          </p:cNvSpPr>
          <p:nvPr/>
        </p:nvSpPr>
        <p:spPr bwMode="auto">
          <a:xfrm>
            <a:off x="5364163" y="981075"/>
            <a:ext cx="609600" cy="609600"/>
          </a:xfrm>
          <a:prstGeom prst="flowChartOffpageConnector">
            <a:avLst/>
          </a:prstGeom>
          <a:solidFill>
            <a:srgbClr val="F71F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91" name="AutoShape 43"/>
          <p:cNvSpPr>
            <a:spLocks noChangeArrowheads="1"/>
          </p:cNvSpPr>
          <p:nvPr/>
        </p:nvSpPr>
        <p:spPr bwMode="auto">
          <a:xfrm>
            <a:off x="5364163" y="1628775"/>
            <a:ext cx="609600" cy="609600"/>
          </a:xfrm>
          <a:prstGeom prst="flowChartOffpageConnector">
            <a:avLst/>
          </a:prstGeom>
          <a:solidFill>
            <a:srgbClr val="F71F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92" name="AutoShape 44"/>
          <p:cNvSpPr>
            <a:spLocks noChangeArrowheads="1"/>
          </p:cNvSpPr>
          <p:nvPr/>
        </p:nvSpPr>
        <p:spPr bwMode="auto">
          <a:xfrm>
            <a:off x="5364163" y="2276475"/>
            <a:ext cx="609600" cy="609600"/>
          </a:xfrm>
          <a:prstGeom prst="flowChartOffpageConnector">
            <a:avLst/>
          </a:prstGeom>
          <a:solidFill>
            <a:srgbClr val="F71F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93" name="AutoShape 45"/>
          <p:cNvSpPr>
            <a:spLocks noChangeArrowheads="1"/>
          </p:cNvSpPr>
          <p:nvPr/>
        </p:nvSpPr>
        <p:spPr bwMode="auto">
          <a:xfrm>
            <a:off x="5364163" y="2924175"/>
            <a:ext cx="609600" cy="609600"/>
          </a:xfrm>
          <a:prstGeom prst="flowChartOffpageConnector">
            <a:avLst/>
          </a:prstGeom>
          <a:solidFill>
            <a:srgbClr val="F71F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94" name="AutoShape 46"/>
          <p:cNvSpPr>
            <a:spLocks noChangeArrowheads="1"/>
          </p:cNvSpPr>
          <p:nvPr/>
        </p:nvSpPr>
        <p:spPr bwMode="auto">
          <a:xfrm>
            <a:off x="5435600" y="3573463"/>
            <a:ext cx="609600" cy="609600"/>
          </a:xfrm>
          <a:prstGeom prst="flowChartOffpageConnector">
            <a:avLst/>
          </a:prstGeom>
          <a:solidFill>
            <a:srgbClr val="F71F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95" name="AutoShape 47"/>
          <p:cNvSpPr>
            <a:spLocks noChangeArrowheads="1"/>
          </p:cNvSpPr>
          <p:nvPr/>
        </p:nvSpPr>
        <p:spPr bwMode="auto">
          <a:xfrm>
            <a:off x="5508625" y="4221163"/>
            <a:ext cx="609600" cy="609600"/>
          </a:xfrm>
          <a:prstGeom prst="flowChartOffpageConnector">
            <a:avLst/>
          </a:prstGeom>
          <a:solidFill>
            <a:srgbClr val="F71F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96" name="AutoShape 48"/>
          <p:cNvSpPr>
            <a:spLocks noChangeArrowheads="1"/>
          </p:cNvSpPr>
          <p:nvPr/>
        </p:nvSpPr>
        <p:spPr bwMode="auto">
          <a:xfrm>
            <a:off x="5508625" y="4868863"/>
            <a:ext cx="609600" cy="609600"/>
          </a:xfrm>
          <a:prstGeom prst="flowChartOffpageConnector">
            <a:avLst/>
          </a:prstGeom>
          <a:solidFill>
            <a:srgbClr val="F71F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97" name="AutoShape 49"/>
          <p:cNvSpPr>
            <a:spLocks noChangeArrowheads="1"/>
          </p:cNvSpPr>
          <p:nvPr/>
        </p:nvSpPr>
        <p:spPr bwMode="auto">
          <a:xfrm>
            <a:off x="5580063" y="5516563"/>
            <a:ext cx="609600" cy="609600"/>
          </a:xfrm>
          <a:prstGeom prst="flowChartOffpageConnector">
            <a:avLst/>
          </a:prstGeom>
          <a:solidFill>
            <a:srgbClr val="F71F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98" name="AutoShape 50"/>
          <p:cNvSpPr>
            <a:spLocks noChangeArrowheads="1"/>
          </p:cNvSpPr>
          <p:nvPr/>
        </p:nvSpPr>
        <p:spPr bwMode="auto">
          <a:xfrm rot="10800000">
            <a:off x="3132138" y="981075"/>
            <a:ext cx="609600" cy="609600"/>
          </a:xfrm>
          <a:prstGeom prst="flowChartOffpageConnector">
            <a:avLst/>
          </a:prstGeom>
          <a:solidFill>
            <a:srgbClr val="F71F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99" name="AutoShape 51"/>
          <p:cNvSpPr>
            <a:spLocks noChangeArrowheads="1"/>
          </p:cNvSpPr>
          <p:nvPr/>
        </p:nvSpPr>
        <p:spPr bwMode="auto">
          <a:xfrm rot="10800000">
            <a:off x="3132138" y="1628775"/>
            <a:ext cx="609600" cy="609600"/>
          </a:xfrm>
          <a:prstGeom prst="flowChartOffpageConnector">
            <a:avLst/>
          </a:prstGeom>
          <a:solidFill>
            <a:srgbClr val="F71F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00" name="AutoShape 52"/>
          <p:cNvSpPr>
            <a:spLocks noChangeArrowheads="1"/>
          </p:cNvSpPr>
          <p:nvPr/>
        </p:nvSpPr>
        <p:spPr bwMode="auto">
          <a:xfrm rot="10800000">
            <a:off x="3132138" y="3573463"/>
            <a:ext cx="609600" cy="609600"/>
          </a:xfrm>
          <a:prstGeom prst="flowChartOffpageConnector">
            <a:avLst/>
          </a:prstGeom>
          <a:solidFill>
            <a:srgbClr val="F71F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01" name="AutoShape 53"/>
          <p:cNvSpPr>
            <a:spLocks noChangeArrowheads="1"/>
          </p:cNvSpPr>
          <p:nvPr/>
        </p:nvSpPr>
        <p:spPr bwMode="auto">
          <a:xfrm rot="10800000">
            <a:off x="3203575" y="4221163"/>
            <a:ext cx="609600" cy="609600"/>
          </a:xfrm>
          <a:prstGeom prst="flowChartOffpageConnector">
            <a:avLst/>
          </a:prstGeom>
          <a:solidFill>
            <a:srgbClr val="F71F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02" name="AutoShape 54"/>
          <p:cNvSpPr>
            <a:spLocks noChangeArrowheads="1"/>
          </p:cNvSpPr>
          <p:nvPr/>
        </p:nvSpPr>
        <p:spPr bwMode="auto">
          <a:xfrm rot="10800000">
            <a:off x="3203575" y="4868863"/>
            <a:ext cx="609600" cy="609600"/>
          </a:xfrm>
          <a:prstGeom prst="flowChartOffpageConnector">
            <a:avLst/>
          </a:prstGeom>
          <a:solidFill>
            <a:srgbClr val="F71F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endParaRPr lang="ru-RU">
              <a:solidFill>
                <a:srgbClr val="FF0066"/>
              </a:solidFill>
            </a:endParaRPr>
          </a:p>
        </p:txBody>
      </p:sp>
      <p:sp>
        <p:nvSpPr>
          <p:cNvPr id="2103" name="AutoShape 55"/>
          <p:cNvSpPr>
            <a:spLocks noChangeArrowheads="1"/>
          </p:cNvSpPr>
          <p:nvPr/>
        </p:nvSpPr>
        <p:spPr bwMode="auto">
          <a:xfrm rot="10800000">
            <a:off x="3276600" y="5516563"/>
            <a:ext cx="609600" cy="609600"/>
          </a:xfrm>
          <a:prstGeom prst="flowChartOffpageConnector">
            <a:avLst/>
          </a:prstGeom>
          <a:solidFill>
            <a:srgbClr val="F71F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endParaRPr lang="ru-RU">
              <a:solidFill>
                <a:srgbClr val="FF0066"/>
              </a:solidFill>
            </a:endParaRPr>
          </a:p>
        </p:txBody>
      </p:sp>
      <p:sp>
        <p:nvSpPr>
          <p:cNvPr id="2104" name="AutoShape 56"/>
          <p:cNvSpPr>
            <a:spLocks noChangeArrowheads="1"/>
          </p:cNvSpPr>
          <p:nvPr/>
        </p:nvSpPr>
        <p:spPr bwMode="auto">
          <a:xfrm rot="10800000">
            <a:off x="3132138" y="2924175"/>
            <a:ext cx="609600" cy="609600"/>
          </a:xfrm>
          <a:prstGeom prst="flowChartOffpageConnector">
            <a:avLst/>
          </a:prstGeom>
          <a:solidFill>
            <a:srgbClr val="F71F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05" name="AutoShape 57"/>
          <p:cNvSpPr>
            <a:spLocks noChangeArrowheads="1"/>
          </p:cNvSpPr>
          <p:nvPr/>
        </p:nvSpPr>
        <p:spPr bwMode="auto">
          <a:xfrm rot="10800000">
            <a:off x="3132138" y="2276475"/>
            <a:ext cx="609600" cy="609600"/>
          </a:xfrm>
          <a:prstGeom prst="flowChartOffpageConnector">
            <a:avLst/>
          </a:prstGeom>
          <a:solidFill>
            <a:srgbClr val="F71F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06" name="Oval 58"/>
          <p:cNvSpPr>
            <a:spLocks noChangeArrowheads="1"/>
          </p:cNvSpPr>
          <p:nvPr/>
        </p:nvSpPr>
        <p:spPr bwMode="auto">
          <a:xfrm>
            <a:off x="5940425" y="549275"/>
            <a:ext cx="719138" cy="647700"/>
          </a:xfrm>
          <a:prstGeom prst="ellipse">
            <a:avLst/>
          </a:prstGeom>
          <a:solidFill>
            <a:srgbClr val="EFF42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08" name="Oval 60"/>
          <p:cNvSpPr>
            <a:spLocks noChangeArrowheads="1"/>
          </p:cNvSpPr>
          <p:nvPr/>
        </p:nvSpPr>
        <p:spPr bwMode="auto">
          <a:xfrm>
            <a:off x="6011863" y="1196975"/>
            <a:ext cx="719137" cy="647700"/>
          </a:xfrm>
          <a:prstGeom prst="ellipse">
            <a:avLst/>
          </a:prstGeom>
          <a:solidFill>
            <a:srgbClr val="EFF42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09" name="Oval 61"/>
          <p:cNvSpPr>
            <a:spLocks noChangeArrowheads="1"/>
          </p:cNvSpPr>
          <p:nvPr/>
        </p:nvSpPr>
        <p:spPr bwMode="auto">
          <a:xfrm>
            <a:off x="5940425" y="1844675"/>
            <a:ext cx="719138" cy="647700"/>
          </a:xfrm>
          <a:prstGeom prst="ellipse">
            <a:avLst/>
          </a:prstGeom>
          <a:solidFill>
            <a:srgbClr val="EFF42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10" name="Oval 62"/>
          <p:cNvSpPr>
            <a:spLocks noChangeArrowheads="1"/>
          </p:cNvSpPr>
          <p:nvPr/>
        </p:nvSpPr>
        <p:spPr bwMode="auto">
          <a:xfrm>
            <a:off x="6011863" y="2492375"/>
            <a:ext cx="719137" cy="647700"/>
          </a:xfrm>
          <a:prstGeom prst="ellipse">
            <a:avLst/>
          </a:prstGeom>
          <a:solidFill>
            <a:srgbClr val="EFF42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11" name="Oval 63"/>
          <p:cNvSpPr>
            <a:spLocks noChangeArrowheads="1"/>
          </p:cNvSpPr>
          <p:nvPr/>
        </p:nvSpPr>
        <p:spPr bwMode="auto">
          <a:xfrm>
            <a:off x="6084888" y="3141663"/>
            <a:ext cx="719137" cy="647700"/>
          </a:xfrm>
          <a:prstGeom prst="ellipse">
            <a:avLst/>
          </a:prstGeom>
          <a:solidFill>
            <a:srgbClr val="EFF42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12" name="Oval 64"/>
          <p:cNvSpPr>
            <a:spLocks noChangeArrowheads="1"/>
          </p:cNvSpPr>
          <p:nvPr/>
        </p:nvSpPr>
        <p:spPr bwMode="auto">
          <a:xfrm>
            <a:off x="6084888" y="3789363"/>
            <a:ext cx="719137" cy="647700"/>
          </a:xfrm>
          <a:prstGeom prst="ellipse">
            <a:avLst/>
          </a:prstGeom>
          <a:solidFill>
            <a:srgbClr val="EFF42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13" name="Oval 65"/>
          <p:cNvSpPr>
            <a:spLocks noChangeArrowheads="1"/>
          </p:cNvSpPr>
          <p:nvPr/>
        </p:nvSpPr>
        <p:spPr bwMode="auto">
          <a:xfrm>
            <a:off x="6084888" y="4437063"/>
            <a:ext cx="719137" cy="647700"/>
          </a:xfrm>
          <a:prstGeom prst="ellipse">
            <a:avLst/>
          </a:prstGeom>
          <a:solidFill>
            <a:srgbClr val="EFF42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14" name="Oval 66"/>
          <p:cNvSpPr>
            <a:spLocks noChangeArrowheads="1"/>
          </p:cNvSpPr>
          <p:nvPr/>
        </p:nvSpPr>
        <p:spPr bwMode="auto">
          <a:xfrm>
            <a:off x="6156325" y="5084763"/>
            <a:ext cx="719138" cy="647700"/>
          </a:xfrm>
          <a:prstGeom prst="ellipse">
            <a:avLst/>
          </a:prstGeom>
          <a:solidFill>
            <a:srgbClr val="EFF42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16" name="Oval 68"/>
          <p:cNvSpPr>
            <a:spLocks noChangeArrowheads="1"/>
          </p:cNvSpPr>
          <p:nvPr/>
        </p:nvSpPr>
        <p:spPr bwMode="auto">
          <a:xfrm>
            <a:off x="2411413" y="1341438"/>
            <a:ext cx="719137" cy="647700"/>
          </a:xfrm>
          <a:prstGeom prst="ellipse">
            <a:avLst/>
          </a:prstGeom>
          <a:solidFill>
            <a:srgbClr val="EFF42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17" name="Oval 69"/>
          <p:cNvSpPr>
            <a:spLocks noChangeArrowheads="1"/>
          </p:cNvSpPr>
          <p:nvPr/>
        </p:nvSpPr>
        <p:spPr bwMode="auto">
          <a:xfrm>
            <a:off x="2411413" y="1989138"/>
            <a:ext cx="719137" cy="647700"/>
          </a:xfrm>
          <a:prstGeom prst="ellipse">
            <a:avLst/>
          </a:prstGeom>
          <a:solidFill>
            <a:srgbClr val="EFF42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18" name="Oval 70"/>
          <p:cNvSpPr>
            <a:spLocks noChangeArrowheads="1"/>
          </p:cNvSpPr>
          <p:nvPr/>
        </p:nvSpPr>
        <p:spPr bwMode="auto">
          <a:xfrm>
            <a:off x="2411413" y="2636838"/>
            <a:ext cx="719137" cy="647700"/>
          </a:xfrm>
          <a:prstGeom prst="ellipse">
            <a:avLst/>
          </a:prstGeom>
          <a:solidFill>
            <a:srgbClr val="EFF42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19" name="Oval 71"/>
          <p:cNvSpPr>
            <a:spLocks noChangeArrowheads="1"/>
          </p:cNvSpPr>
          <p:nvPr/>
        </p:nvSpPr>
        <p:spPr bwMode="auto">
          <a:xfrm>
            <a:off x="2411413" y="3284538"/>
            <a:ext cx="719137" cy="647700"/>
          </a:xfrm>
          <a:prstGeom prst="ellipse">
            <a:avLst/>
          </a:prstGeom>
          <a:solidFill>
            <a:srgbClr val="EFF42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20" name="Oval 72"/>
          <p:cNvSpPr>
            <a:spLocks noChangeArrowheads="1"/>
          </p:cNvSpPr>
          <p:nvPr/>
        </p:nvSpPr>
        <p:spPr bwMode="auto">
          <a:xfrm>
            <a:off x="2411413" y="3933825"/>
            <a:ext cx="719137" cy="647700"/>
          </a:xfrm>
          <a:prstGeom prst="ellipse">
            <a:avLst/>
          </a:prstGeom>
          <a:solidFill>
            <a:srgbClr val="EFF42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21" name="Oval 73"/>
          <p:cNvSpPr>
            <a:spLocks noChangeArrowheads="1"/>
          </p:cNvSpPr>
          <p:nvPr/>
        </p:nvSpPr>
        <p:spPr bwMode="auto">
          <a:xfrm>
            <a:off x="2484438" y="4581525"/>
            <a:ext cx="719137" cy="647700"/>
          </a:xfrm>
          <a:prstGeom prst="ellipse">
            <a:avLst/>
          </a:prstGeom>
          <a:solidFill>
            <a:srgbClr val="EFF42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22" name="Oval 74"/>
          <p:cNvSpPr>
            <a:spLocks noChangeArrowheads="1"/>
          </p:cNvSpPr>
          <p:nvPr/>
        </p:nvSpPr>
        <p:spPr bwMode="auto">
          <a:xfrm>
            <a:off x="2484438" y="5229225"/>
            <a:ext cx="719137" cy="647700"/>
          </a:xfrm>
          <a:prstGeom prst="ellipse">
            <a:avLst/>
          </a:prstGeom>
          <a:solidFill>
            <a:srgbClr val="EFF42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23" name="Oval 75"/>
          <p:cNvSpPr>
            <a:spLocks noChangeArrowheads="1"/>
          </p:cNvSpPr>
          <p:nvPr/>
        </p:nvSpPr>
        <p:spPr bwMode="auto">
          <a:xfrm>
            <a:off x="2555875" y="5876925"/>
            <a:ext cx="719138" cy="647700"/>
          </a:xfrm>
          <a:prstGeom prst="ellipse">
            <a:avLst/>
          </a:prstGeom>
          <a:solidFill>
            <a:srgbClr val="EFF42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6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8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10" dur="2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12" dur="2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14" dur="2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16" dur="2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18" dur="2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20" dur="20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22" dur="2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24" dur="20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26" dur="20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28" dur="20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30" dur="20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32" dur="20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34" dur="20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36" dur="2000" fill="hold"/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38" dur="20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40" dur="2000" fill="hold"/>
                                        <p:tgtEl>
                                          <p:spTgt spid="20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42" dur="2000" fill="hold"/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44" dur="2000" fill="hold"/>
                                        <p:tgtEl>
                                          <p:spTgt spid="2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46" dur="2000" fill="hold"/>
                                        <p:tgtEl>
                                          <p:spTgt spid="20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48" dur="2000" fill="hold"/>
                                        <p:tgtEl>
                                          <p:spTgt spid="2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50" dur="2000" fill="hold"/>
                                        <p:tgtEl>
                                          <p:spTgt spid="2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52" dur="2000" fill="hold"/>
                                        <p:tgtEl>
                                          <p:spTgt spid="2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54" dur="2000" fill="hold"/>
                                        <p:tgtEl>
                                          <p:spTgt spid="2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56" dur="2000" fill="hold"/>
                                        <p:tgtEl>
                                          <p:spTgt spid="2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58" dur="2000" fill="hold"/>
                                        <p:tgtEl>
                                          <p:spTgt spid="2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9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60" dur="2000" fill="hold"/>
                                        <p:tgtEl>
                                          <p:spTgt spid="2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62" dur="2000" fill="hold"/>
                                        <p:tgtEl>
                                          <p:spTgt spid="2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64" dur="2000" fill="hold"/>
                                        <p:tgtEl>
                                          <p:spTgt spid="2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66" dur="2000" fill="hold"/>
                                        <p:tgtEl>
                                          <p:spTgt spid="2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68" dur="2000" fill="hold"/>
                                        <p:tgtEl>
                                          <p:spTgt spid="2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9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70" dur="2000" fill="hold"/>
                                        <p:tgtEl>
                                          <p:spTgt spid="2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1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72" dur="2000" fill="hold"/>
                                        <p:tgtEl>
                                          <p:spTgt spid="2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3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74" dur="2000" fill="hold"/>
                                        <p:tgtEl>
                                          <p:spTgt spid="2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5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76" dur="2000" fill="hold"/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78" dur="2000" fill="hold"/>
                                        <p:tgtEl>
                                          <p:spTgt spid="2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9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80" dur="20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4" grpId="0" animBg="1"/>
      <p:bldP spid="2063" grpId="0" animBg="1"/>
      <p:bldP spid="2064" grpId="0" animBg="1"/>
      <p:bldP spid="2065" grpId="0" animBg="1"/>
      <p:bldP spid="2066" grpId="0" animBg="1"/>
      <p:bldP spid="2068" grpId="0" animBg="1"/>
      <p:bldP spid="2069" grpId="0" animBg="1"/>
      <p:bldP spid="2076" grpId="0" animBg="1"/>
      <p:bldP spid="2080" grpId="0" animBg="1"/>
      <p:bldP spid="2082" grpId="0" animBg="1"/>
      <p:bldP spid="2083" grpId="0" animBg="1"/>
      <p:bldP spid="2084" grpId="0" animBg="1"/>
      <p:bldP spid="2085" grpId="0" animBg="1"/>
      <p:bldP spid="2086" grpId="0" animBg="1"/>
      <p:bldP spid="2091" grpId="0" animBg="1"/>
      <p:bldP spid="2092" grpId="0" animBg="1"/>
      <p:bldP spid="2093" grpId="0" animBg="1"/>
      <p:bldP spid="2094" grpId="0" animBg="1"/>
      <p:bldP spid="2095" grpId="0" animBg="1"/>
      <p:bldP spid="2098" grpId="0" animBg="1"/>
      <p:bldP spid="2099" grpId="0" animBg="1"/>
      <p:bldP spid="2100" grpId="0" animBg="1"/>
      <p:bldP spid="2101" grpId="0" animBg="1"/>
      <p:bldP spid="2104" grpId="0" animBg="1"/>
      <p:bldP spid="2105" grpId="0" animBg="1"/>
      <p:bldP spid="2106" grpId="0" animBg="1"/>
      <p:bldP spid="2108" grpId="0" animBg="1"/>
      <p:bldP spid="2109" grpId="0" animBg="1"/>
      <p:bldP spid="2110" grpId="0" animBg="1"/>
      <p:bldP spid="2111" grpId="0" animBg="1"/>
      <p:bldP spid="2112" grpId="0" animBg="1"/>
      <p:bldP spid="2116" grpId="0" animBg="1"/>
      <p:bldP spid="2117" grpId="0" animBg="1"/>
      <p:bldP spid="2118" grpId="0" animBg="1"/>
      <p:bldP spid="2119" grpId="0" animBg="1"/>
      <p:bldP spid="2120" grpId="0" animBg="1"/>
      <p:bldP spid="21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3132138" y="188913"/>
            <a:ext cx="914400" cy="576262"/>
          </a:xfrm>
          <a:prstGeom prst="flowChartOnlineStorage">
            <a:avLst/>
          </a:prstGeom>
          <a:solidFill>
            <a:schemeClr val="accent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Arial" charset="0"/>
              </a:rPr>
              <a:t>Г</a:t>
            </a: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3203575" y="1052513"/>
            <a:ext cx="976313" cy="649287"/>
          </a:xfrm>
          <a:prstGeom prst="homePlate">
            <a:avLst>
              <a:gd name="adj" fmla="val 37592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2268538" y="188913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1547813" y="115888"/>
            <a:ext cx="576262" cy="5762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3203575" y="1052513"/>
            <a:ext cx="976313" cy="649287"/>
          </a:xfrm>
          <a:prstGeom prst="homePlate">
            <a:avLst>
              <a:gd name="adj" fmla="val 37592"/>
            </a:avLst>
          </a:prstGeom>
          <a:solidFill>
            <a:schemeClr val="accent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Arial" charset="0"/>
              </a:rPr>
              <a:t>А</a:t>
            </a: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2268538" y="1052513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2268538" y="1916113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2268538" y="2708275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2268538" y="3500438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2268538" y="4292600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2268538" y="5084763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63" name="AutoShape 15"/>
          <p:cNvSpPr>
            <a:spLocks noChangeArrowheads="1"/>
          </p:cNvSpPr>
          <p:nvPr/>
        </p:nvSpPr>
        <p:spPr bwMode="auto">
          <a:xfrm>
            <a:off x="2268538" y="5876925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64" name="AutoShape 16"/>
          <p:cNvSpPr>
            <a:spLocks noChangeArrowheads="1"/>
          </p:cNvSpPr>
          <p:nvPr/>
        </p:nvSpPr>
        <p:spPr bwMode="auto">
          <a:xfrm>
            <a:off x="3203575" y="1916113"/>
            <a:ext cx="976313" cy="649287"/>
          </a:xfrm>
          <a:prstGeom prst="homePlate">
            <a:avLst>
              <a:gd name="adj" fmla="val 37592"/>
            </a:avLst>
          </a:prstGeom>
          <a:solidFill>
            <a:schemeClr val="accent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Arial" charset="0"/>
              </a:rPr>
              <a:t>А</a:t>
            </a:r>
          </a:p>
        </p:txBody>
      </p:sp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3276600" y="4292600"/>
            <a:ext cx="976313" cy="649288"/>
          </a:xfrm>
          <a:prstGeom prst="homePlate">
            <a:avLst>
              <a:gd name="adj" fmla="val 37592"/>
            </a:avLst>
          </a:prstGeom>
          <a:solidFill>
            <a:schemeClr val="accent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Arial" charset="0"/>
              </a:rPr>
              <a:t>А</a:t>
            </a:r>
          </a:p>
        </p:txBody>
      </p:sp>
      <p:sp>
        <p:nvSpPr>
          <p:cNvPr id="2066" name="AutoShape 18"/>
          <p:cNvSpPr>
            <a:spLocks noChangeArrowheads="1"/>
          </p:cNvSpPr>
          <p:nvPr/>
        </p:nvSpPr>
        <p:spPr bwMode="auto">
          <a:xfrm>
            <a:off x="3276600" y="5876925"/>
            <a:ext cx="976313" cy="649288"/>
          </a:xfrm>
          <a:prstGeom prst="homePlate">
            <a:avLst>
              <a:gd name="adj" fmla="val 37592"/>
            </a:avLst>
          </a:prstGeom>
          <a:solidFill>
            <a:schemeClr val="accent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Arial" charset="0"/>
              </a:rPr>
              <a:t>А</a:t>
            </a:r>
          </a:p>
        </p:txBody>
      </p:sp>
      <p:sp>
        <p:nvSpPr>
          <p:cNvPr id="2067" name="AutoShape 19"/>
          <p:cNvSpPr>
            <a:spLocks noChangeArrowheads="1"/>
          </p:cNvSpPr>
          <p:nvPr/>
        </p:nvSpPr>
        <p:spPr bwMode="auto">
          <a:xfrm>
            <a:off x="3203575" y="2781300"/>
            <a:ext cx="914400" cy="576263"/>
          </a:xfrm>
          <a:prstGeom prst="flowChartOnlineStorage">
            <a:avLst/>
          </a:prstGeom>
          <a:solidFill>
            <a:schemeClr val="accent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Arial" charset="0"/>
              </a:rPr>
              <a:t>Г</a:t>
            </a:r>
          </a:p>
        </p:txBody>
      </p:sp>
      <p:sp>
        <p:nvSpPr>
          <p:cNvPr id="2068" name="AutoShape 20"/>
          <p:cNvSpPr>
            <a:spLocks noChangeArrowheads="1"/>
          </p:cNvSpPr>
          <p:nvPr/>
        </p:nvSpPr>
        <p:spPr bwMode="auto">
          <a:xfrm>
            <a:off x="3203575" y="3573463"/>
            <a:ext cx="914400" cy="576262"/>
          </a:xfrm>
          <a:prstGeom prst="flowChartOnlineStorage">
            <a:avLst/>
          </a:prstGeom>
          <a:solidFill>
            <a:schemeClr val="accent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Arial" charset="0"/>
              </a:rPr>
              <a:t>Г</a:t>
            </a:r>
          </a:p>
        </p:txBody>
      </p:sp>
      <p:sp>
        <p:nvSpPr>
          <p:cNvPr id="2069" name="AutoShape 21"/>
          <p:cNvSpPr>
            <a:spLocks noChangeArrowheads="1"/>
          </p:cNvSpPr>
          <p:nvPr/>
        </p:nvSpPr>
        <p:spPr bwMode="auto">
          <a:xfrm>
            <a:off x="3203575" y="5084763"/>
            <a:ext cx="914400" cy="576262"/>
          </a:xfrm>
          <a:prstGeom prst="flowChartOnlineStorage">
            <a:avLst/>
          </a:prstGeom>
          <a:solidFill>
            <a:schemeClr val="accent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Arial" charset="0"/>
              </a:rPr>
              <a:t>Г</a:t>
            </a:r>
          </a:p>
        </p:txBody>
      </p:sp>
      <p:sp>
        <p:nvSpPr>
          <p:cNvPr id="2070" name="Oval 22"/>
          <p:cNvSpPr>
            <a:spLocks noChangeArrowheads="1"/>
          </p:cNvSpPr>
          <p:nvPr/>
        </p:nvSpPr>
        <p:spPr bwMode="auto">
          <a:xfrm>
            <a:off x="1547813" y="981075"/>
            <a:ext cx="576262" cy="576263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71" name="Oval 23"/>
          <p:cNvSpPr>
            <a:spLocks noChangeArrowheads="1"/>
          </p:cNvSpPr>
          <p:nvPr/>
        </p:nvSpPr>
        <p:spPr bwMode="auto">
          <a:xfrm>
            <a:off x="1547813" y="1844675"/>
            <a:ext cx="576262" cy="576263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72" name="Oval 24"/>
          <p:cNvSpPr>
            <a:spLocks noChangeArrowheads="1"/>
          </p:cNvSpPr>
          <p:nvPr/>
        </p:nvSpPr>
        <p:spPr bwMode="auto">
          <a:xfrm>
            <a:off x="1547813" y="2636838"/>
            <a:ext cx="576262" cy="5762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73" name="Oval 25"/>
          <p:cNvSpPr>
            <a:spLocks noChangeArrowheads="1"/>
          </p:cNvSpPr>
          <p:nvPr/>
        </p:nvSpPr>
        <p:spPr bwMode="auto">
          <a:xfrm>
            <a:off x="1547813" y="3357563"/>
            <a:ext cx="576262" cy="5762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74" name="Oval 26"/>
          <p:cNvSpPr>
            <a:spLocks noChangeArrowheads="1"/>
          </p:cNvSpPr>
          <p:nvPr/>
        </p:nvSpPr>
        <p:spPr bwMode="auto">
          <a:xfrm>
            <a:off x="1547813" y="4149725"/>
            <a:ext cx="576262" cy="576263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75" name="Oval 27"/>
          <p:cNvSpPr>
            <a:spLocks noChangeArrowheads="1"/>
          </p:cNvSpPr>
          <p:nvPr/>
        </p:nvSpPr>
        <p:spPr bwMode="auto">
          <a:xfrm>
            <a:off x="1547813" y="4941888"/>
            <a:ext cx="576262" cy="5762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76" name="Oval 28"/>
          <p:cNvSpPr>
            <a:spLocks noChangeArrowheads="1"/>
          </p:cNvSpPr>
          <p:nvPr/>
        </p:nvSpPr>
        <p:spPr bwMode="auto">
          <a:xfrm>
            <a:off x="1547813" y="5734050"/>
            <a:ext cx="576262" cy="576263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6443663" y="1052513"/>
            <a:ext cx="865187" cy="647700"/>
            <a:chOff x="2653" y="572"/>
            <a:chExt cx="545" cy="545"/>
          </a:xfrm>
        </p:grpSpPr>
        <p:sp>
          <p:nvSpPr>
            <p:cNvPr id="2078" name="AutoShape 30"/>
            <p:cNvSpPr>
              <a:spLocks noChangeArrowheads="1"/>
            </p:cNvSpPr>
            <p:nvPr/>
          </p:nvSpPr>
          <p:spPr bwMode="auto">
            <a:xfrm>
              <a:off x="2653" y="572"/>
              <a:ext cx="288" cy="545"/>
            </a:xfrm>
            <a:prstGeom prst="flowChartCollate">
              <a:avLst/>
            </a:prstGeom>
            <a:solidFill>
              <a:schemeClr val="hlink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9" name="Rectangle 31"/>
            <p:cNvSpPr>
              <a:spLocks noChangeArrowheads="1"/>
            </p:cNvSpPr>
            <p:nvPr/>
          </p:nvSpPr>
          <p:spPr bwMode="auto">
            <a:xfrm>
              <a:off x="2789" y="572"/>
              <a:ext cx="409" cy="545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>
                  <a:latin typeface="Arial" charset="0"/>
                </a:rPr>
                <a:t>У</a:t>
              </a:r>
            </a:p>
          </p:txBody>
        </p:sp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6372225" y="188913"/>
            <a:ext cx="936625" cy="576262"/>
            <a:chOff x="2608" y="119"/>
            <a:chExt cx="590" cy="363"/>
          </a:xfrm>
        </p:grpSpPr>
        <p:sp>
          <p:nvSpPr>
            <p:cNvPr id="2081" name="AutoShape 33"/>
            <p:cNvSpPr>
              <a:spLocks noChangeArrowheads="1"/>
            </p:cNvSpPr>
            <p:nvPr/>
          </p:nvSpPr>
          <p:spPr bwMode="auto">
            <a:xfrm>
              <a:off x="2608" y="119"/>
              <a:ext cx="576" cy="363"/>
            </a:xfrm>
            <a:prstGeom prst="flowChartOnlineStorage">
              <a:avLst/>
            </a:prstGeom>
            <a:solidFill>
              <a:schemeClr val="hlink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>
                  <a:latin typeface="Arial" charset="0"/>
                </a:rPr>
                <a:t>Ц</a:t>
              </a:r>
            </a:p>
          </p:txBody>
        </p:sp>
        <p:sp>
          <p:nvSpPr>
            <p:cNvPr id="2082" name="Rectangle 34"/>
            <p:cNvSpPr>
              <a:spLocks noChangeArrowheads="1"/>
            </p:cNvSpPr>
            <p:nvPr/>
          </p:nvSpPr>
          <p:spPr bwMode="auto">
            <a:xfrm>
              <a:off x="3061" y="119"/>
              <a:ext cx="137" cy="36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083" name="AutoShape 35"/>
          <p:cNvSpPr>
            <a:spLocks noChangeArrowheads="1"/>
          </p:cNvSpPr>
          <p:nvPr/>
        </p:nvSpPr>
        <p:spPr bwMode="auto">
          <a:xfrm>
            <a:off x="7524750" y="188913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84" name="AutoShape 36"/>
          <p:cNvSpPr>
            <a:spLocks noChangeArrowheads="1"/>
          </p:cNvSpPr>
          <p:nvPr/>
        </p:nvSpPr>
        <p:spPr bwMode="auto">
          <a:xfrm>
            <a:off x="7524750" y="1052513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85" name="AutoShape 37"/>
          <p:cNvSpPr>
            <a:spLocks noChangeArrowheads="1"/>
          </p:cNvSpPr>
          <p:nvPr/>
        </p:nvSpPr>
        <p:spPr bwMode="auto">
          <a:xfrm>
            <a:off x="7524750" y="1844675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86" name="AutoShape 38"/>
          <p:cNvSpPr>
            <a:spLocks noChangeArrowheads="1"/>
          </p:cNvSpPr>
          <p:nvPr/>
        </p:nvSpPr>
        <p:spPr bwMode="auto">
          <a:xfrm>
            <a:off x="7524750" y="2636838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87" name="AutoShape 39"/>
          <p:cNvSpPr>
            <a:spLocks noChangeArrowheads="1"/>
          </p:cNvSpPr>
          <p:nvPr/>
        </p:nvSpPr>
        <p:spPr bwMode="auto">
          <a:xfrm>
            <a:off x="7524750" y="3429000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88" name="AutoShape 40"/>
          <p:cNvSpPr>
            <a:spLocks noChangeArrowheads="1"/>
          </p:cNvSpPr>
          <p:nvPr/>
        </p:nvSpPr>
        <p:spPr bwMode="auto">
          <a:xfrm>
            <a:off x="7524750" y="4221163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89" name="AutoShape 41"/>
          <p:cNvSpPr>
            <a:spLocks noChangeArrowheads="1"/>
          </p:cNvSpPr>
          <p:nvPr/>
        </p:nvSpPr>
        <p:spPr bwMode="auto">
          <a:xfrm>
            <a:off x="7524750" y="5013325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90" name="AutoShape 42"/>
          <p:cNvSpPr>
            <a:spLocks noChangeArrowheads="1"/>
          </p:cNvSpPr>
          <p:nvPr/>
        </p:nvSpPr>
        <p:spPr bwMode="auto">
          <a:xfrm>
            <a:off x="7524750" y="5805488"/>
            <a:ext cx="720725" cy="647700"/>
          </a:xfrm>
          <a:prstGeom prst="hexagon">
            <a:avLst>
              <a:gd name="adj" fmla="val 27819"/>
              <a:gd name="vf" fmla="val 115470"/>
            </a:avLst>
          </a:prstGeom>
          <a:solidFill>
            <a:srgbClr val="993366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" name="Group 43"/>
          <p:cNvGrpSpPr>
            <a:grpSpLocks/>
          </p:cNvGrpSpPr>
          <p:nvPr/>
        </p:nvGrpSpPr>
        <p:grpSpPr bwMode="auto">
          <a:xfrm>
            <a:off x="6443663" y="1916113"/>
            <a:ext cx="865187" cy="647700"/>
            <a:chOff x="2653" y="572"/>
            <a:chExt cx="545" cy="545"/>
          </a:xfrm>
        </p:grpSpPr>
        <p:sp>
          <p:nvSpPr>
            <p:cNvPr id="2092" name="AutoShape 44"/>
            <p:cNvSpPr>
              <a:spLocks noChangeArrowheads="1"/>
            </p:cNvSpPr>
            <p:nvPr/>
          </p:nvSpPr>
          <p:spPr bwMode="auto">
            <a:xfrm>
              <a:off x="2653" y="572"/>
              <a:ext cx="288" cy="545"/>
            </a:xfrm>
            <a:prstGeom prst="flowChartCollate">
              <a:avLst/>
            </a:prstGeom>
            <a:solidFill>
              <a:schemeClr val="hlink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93" name="Rectangle 45"/>
            <p:cNvSpPr>
              <a:spLocks noChangeArrowheads="1"/>
            </p:cNvSpPr>
            <p:nvPr/>
          </p:nvSpPr>
          <p:spPr bwMode="auto">
            <a:xfrm>
              <a:off x="2789" y="572"/>
              <a:ext cx="409" cy="545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>
                  <a:latin typeface="Arial" charset="0"/>
                </a:rPr>
                <a:t>У</a:t>
              </a:r>
            </a:p>
          </p:txBody>
        </p:sp>
      </p:grp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6516688" y="4292600"/>
            <a:ext cx="865187" cy="647700"/>
            <a:chOff x="2653" y="572"/>
            <a:chExt cx="545" cy="545"/>
          </a:xfrm>
        </p:grpSpPr>
        <p:sp>
          <p:nvSpPr>
            <p:cNvPr id="2095" name="AutoShape 47"/>
            <p:cNvSpPr>
              <a:spLocks noChangeArrowheads="1"/>
            </p:cNvSpPr>
            <p:nvPr/>
          </p:nvSpPr>
          <p:spPr bwMode="auto">
            <a:xfrm>
              <a:off x="2653" y="572"/>
              <a:ext cx="288" cy="545"/>
            </a:xfrm>
            <a:prstGeom prst="flowChartCollate">
              <a:avLst/>
            </a:prstGeom>
            <a:solidFill>
              <a:schemeClr val="hlink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96" name="Rectangle 48"/>
            <p:cNvSpPr>
              <a:spLocks noChangeArrowheads="1"/>
            </p:cNvSpPr>
            <p:nvPr/>
          </p:nvSpPr>
          <p:spPr bwMode="auto">
            <a:xfrm>
              <a:off x="2789" y="572"/>
              <a:ext cx="409" cy="545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>
                  <a:latin typeface="Arial" charset="0"/>
                </a:rPr>
                <a:t>У</a:t>
              </a:r>
            </a:p>
          </p:txBody>
        </p: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6516688" y="5876925"/>
            <a:ext cx="865187" cy="647700"/>
            <a:chOff x="2653" y="572"/>
            <a:chExt cx="545" cy="545"/>
          </a:xfrm>
        </p:grpSpPr>
        <p:sp>
          <p:nvSpPr>
            <p:cNvPr id="2098" name="AutoShape 50"/>
            <p:cNvSpPr>
              <a:spLocks noChangeArrowheads="1"/>
            </p:cNvSpPr>
            <p:nvPr/>
          </p:nvSpPr>
          <p:spPr bwMode="auto">
            <a:xfrm>
              <a:off x="2653" y="572"/>
              <a:ext cx="288" cy="545"/>
            </a:xfrm>
            <a:prstGeom prst="flowChartCollate">
              <a:avLst/>
            </a:prstGeom>
            <a:solidFill>
              <a:schemeClr val="hlink"/>
            </a:solidFill>
            <a:ln w="0" cap="rnd">
              <a:solidFill>
                <a:schemeClr val="bg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99" name="Rectangle 51"/>
            <p:cNvSpPr>
              <a:spLocks noChangeArrowheads="1"/>
            </p:cNvSpPr>
            <p:nvPr/>
          </p:nvSpPr>
          <p:spPr bwMode="auto">
            <a:xfrm>
              <a:off x="2789" y="572"/>
              <a:ext cx="409" cy="545"/>
            </a:xfrm>
            <a:prstGeom prst="rect">
              <a:avLst/>
            </a:prstGeom>
            <a:solidFill>
              <a:schemeClr val="hlink"/>
            </a:solidFill>
            <a:ln w="0" cap="rnd">
              <a:solidFill>
                <a:schemeClr val="accent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>
                  <a:latin typeface="Arial" charset="0"/>
                </a:rPr>
                <a:t>У</a:t>
              </a:r>
            </a:p>
          </p:txBody>
        </p:sp>
      </p:grpSp>
      <p:grpSp>
        <p:nvGrpSpPr>
          <p:cNvPr id="7" name="Group 52"/>
          <p:cNvGrpSpPr>
            <a:grpSpLocks/>
          </p:cNvGrpSpPr>
          <p:nvPr/>
        </p:nvGrpSpPr>
        <p:grpSpPr bwMode="auto">
          <a:xfrm>
            <a:off x="6372225" y="2781300"/>
            <a:ext cx="936625" cy="576263"/>
            <a:chOff x="2608" y="119"/>
            <a:chExt cx="590" cy="363"/>
          </a:xfrm>
        </p:grpSpPr>
        <p:sp>
          <p:nvSpPr>
            <p:cNvPr id="2101" name="AutoShape 53"/>
            <p:cNvSpPr>
              <a:spLocks noChangeArrowheads="1"/>
            </p:cNvSpPr>
            <p:nvPr/>
          </p:nvSpPr>
          <p:spPr bwMode="auto">
            <a:xfrm>
              <a:off x="2608" y="119"/>
              <a:ext cx="576" cy="363"/>
            </a:xfrm>
            <a:prstGeom prst="flowChartOnlineStorage">
              <a:avLst/>
            </a:prstGeom>
            <a:solidFill>
              <a:schemeClr val="hlink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>
                  <a:latin typeface="Arial" charset="0"/>
                </a:rPr>
                <a:t>Ц</a:t>
              </a:r>
            </a:p>
          </p:txBody>
        </p:sp>
        <p:sp>
          <p:nvSpPr>
            <p:cNvPr id="2102" name="Rectangle 54"/>
            <p:cNvSpPr>
              <a:spLocks noChangeArrowheads="1"/>
            </p:cNvSpPr>
            <p:nvPr/>
          </p:nvSpPr>
          <p:spPr bwMode="auto">
            <a:xfrm>
              <a:off x="3061" y="119"/>
              <a:ext cx="137" cy="36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>
                <a:latin typeface="Arial" charset="0"/>
              </a:endParaRPr>
            </a:p>
          </p:txBody>
        </p:sp>
      </p:grpSp>
      <p:grpSp>
        <p:nvGrpSpPr>
          <p:cNvPr id="8" name="Group 55"/>
          <p:cNvGrpSpPr>
            <a:grpSpLocks/>
          </p:cNvGrpSpPr>
          <p:nvPr/>
        </p:nvGrpSpPr>
        <p:grpSpPr bwMode="auto">
          <a:xfrm>
            <a:off x="6372225" y="3573463"/>
            <a:ext cx="936625" cy="576262"/>
            <a:chOff x="2608" y="119"/>
            <a:chExt cx="590" cy="363"/>
          </a:xfrm>
        </p:grpSpPr>
        <p:sp>
          <p:nvSpPr>
            <p:cNvPr id="2104" name="AutoShape 56"/>
            <p:cNvSpPr>
              <a:spLocks noChangeArrowheads="1"/>
            </p:cNvSpPr>
            <p:nvPr/>
          </p:nvSpPr>
          <p:spPr bwMode="auto">
            <a:xfrm>
              <a:off x="2608" y="119"/>
              <a:ext cx="576" cy="363"/>
            </a:xfrm>
            <a:prstGeom prst="flowChartOnlineStorage">
              <a:avLst/>
            </a:prstGeom>
            <a:solidFill>
              <a:schemeClr val="hlink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>
                  <a:latin typeface="Arial" charset="0"/>
                </a:rPr>
                <a:t>Ц</a:t>
              </a:r>
            </a:p>
          </p:txBody>
        </p:sp>
        <p:sp>
          <p:nvSpPr>
            <p:cNvPr id="2105" name="Rectangle 57"/>
            <p:cNvSpPr>
              <a:spLocks noChangeArrowheads="1"/>
            </p:cNvSpPr>
            <p:nvPr/>
          </p:nvSpPr>
          <p:spPr bwMode="auto">
            <a:xfrm>
              <a:off x="3061" y="119"/>
              <a:ext cx="137" cy="36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" name="Group 58"/>
          <p:cNvGrpSpPr>
            <a:grpSpLocks/>
          </p:cNvGrpSpPr>
          <p:nvPr/>
        </p:nvGrpSpPr>
        <p:grpSpPr bwMode="auto">
          <a:xfrm>
            <a:off x="6443663" y="5084763"/>
            <a:ext cx="936625" cy="576262"/>
            <a:chOff x="2608" y="119"/>
            <a:chExt cx="590" cy="363"/>
          </a:xfrm>
        </p:grpSpPr>
        <p:sp>
          <p:nvSpPr>
            <p:cNvPr id="2107" name="AutoShape 59"/>
            <p:cNvSpPr>
              <a:spLocks noChangeArrowheads="1"/>
            </p:cNvSpPr>
            <p:nvPr/>
          </p:nvSpPr>
          <p:spPr bwMode="auto">
            <a:xfrm>
              <a:off x="2608" y="119"/>
              <a:ext cx="576" cy="363"/>
            </a:xfrm>
            <a:prstGeom prst="flowChartOnlineStorage">
              <a:avLst/>
            </a:prstGeom>
            <a:solidFill>
              <a:schemeClr val="hlink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>
                  <a:latin typeface="Arial" charset="0"/>
                </a:rPr>
                <a:t>Ц</a:t>
              </a:r>
            </a:p>
          </p:txBody>
        </p:sp>
        <p:sp>
          <p:nvSpPr>
            <p:cNvPr id="2108" name="Rectangle 60"/>
            <p:cNvSpPr>
              <a:spLocks noChangeArrowheads="1"/>
            </p:cNvSpPr>
            <p:nvPr/>
          </p:nvSpPr>
          <p:spPr bwMode="auto">
            <a:xfrm>
              <a:off x="3061" y="119"/>
              <a:ext cx="137" cy="36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109" name="Oval 61"/>
          <p:cNvSpPr>
            <a:spLocks noChangeArrowheads="1"/>
          </p:cNvSpPr>
          <p:nvPr/>
        </p:nvSpPr>
        <p:spPr bwMode="auto">
          <a:xfrm>
            <a:off x="8459788" y="188913"/>
            <a:ext cx="576262" cy="5762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10" name="Oval 62"/>
          <p:cNvSpPr>
            <a:spLocks noChangeArrowheads="1"/>
          </p:cNvSpPr>
          <p:nvPr/>
        </p:nvSpPr>
        <p:spPr bwMode="auto">
          <a:xfrm>
            <a:off x="8459788" y="1052513"/>
            <a:ext cx="576262" cy="5762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11" name="Oval 63"/>
          <p:cNvSpPr>
            <a:spLocks noChangeArrowheads="1"/>
          </p:cNvSpPr>
          <p:nvPr/>
        </p:nvSpPr>
        <p:spPr bwMode="auto">
          <a:xfrm>
            <a:off x="8459788" y="1844675"/>
            <a:ext cx="576262" cy="576263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12" name="Oval 64"/>
          <p:cNvSpPr>
            <a:spLocks noChangeArrowheads="1"/>
          </p:cNvSpPr>
          <p:nvPr/>
        </p:nvSpPr>
        <p:spPr bwMode="auto">
          <a:xfrm>
            <a:off x="8459788" y="2636838"/>
            <a:ext cx="576262" cy="5762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13" name="Oval 65"/>
          <p:cNvSpPr>
            <a:spLocks noChangeArrowheads="1"/>
          </p:cNvSpPr>
          <p:nvPr/>
        </p:nvSpPr>
        <p:spPr bwMode="auto">
          <a:xfrm>
            <a:off x="8459788" y="3429000"/>
            <a:ext cx="576262" cy="576263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14" name="Oval 66"/>
          <p:cNvSpPr>
            <a:spLocks noChangeArrowheads="1"/>
          </p:cNvSpPr>
          <p:nvPr/>
        </p:nvSpPr>
        <p:spPr bwMode="auto">
          <a:xfrm>
            <a:off x="8459788" y="4221163"/>
            <a:ext cx="576262" cy="5762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15" name="Oval 67"/>
          <p:cNvSpPr>
            <a:spLocks noChangeArrowheads="1"/>
          </p:cNvSpPr>
          <p:nvPr/>
        </p:nvSpPr>
        <p:spPr bwMode="auto">
          <a:xfrm>
            <a:off x="8459788" y="5013325"/>
            <a:ext cx="576262" cy="576263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16" name="Oval 68"/>
          <p:cNvSpPr>
            <a:spLocks noChangeArrowheads="1"/>
          </p:cNvSpPr>
          <p:nvPr/>
        </p:nvSpPr>
        <p:spPr bwMode="auto">
          <a:xfrm>
            <a:off x="8459788" y="5805488"/>
            <a:ext cx="576262" cy="5762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8" dur="20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0" dur="2000" fill="hold"/>
                                        <p:tgtEl>
                                          <p:spTgt spid="2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4" dur="20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6" dur="2000" fill="hold"/>
                                        <p:tgtEl>
                                          <p:spTgt spid="2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0" dur="20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2" dur="2000" fill="hold"/>
                                        <p:tgtEl>
                                          <p:spTgt spid="2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6" dur="20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8" dur="2000" fill="hold"/>
                                        <p:tgtEl>
                                          <p:spTgt spid="2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2000" fill="hold"/>
                                        <p:tgtEl>
                                          <p:spTgt spid="20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4" dur="2000" fill="hold"/>
                                        <p:tgtEl>
                                          <p:spTgt spid="2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8" dur="20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40" dur="2000" fill="hold"/>
                                        <p:tgtEl>
                                          <p:spTgt spid="2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44" dur="2000" fill="hold"/>
                                        <p:tgtEl>
                                          <p:spTgt spid="2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46" dur="2000" fill="hold"/>
                                        <p:tgtEl>
                                          <p:spTgt spid="2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50" dur="2000" fill="hold"/>
                                        <p:tgtEl>
                                          <p:spTgt spid="2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52" dur="2000" fill="hold"/>
                                        <p:tgtEl>
                                          <p:spTgt spid="2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3" grpId="0" animBg="1"/>
      <p:bldP spid="2084" grpId="0" animBg="1"/>
      <p:bldP spid="2085" grpId="0" animBg="1"/>
      <p:bldP spid="2086" grpId="0" animBg="1"/>
      <p:bldP spid="2087" grpId="0" animBg="1"/>
      <p:bldP spid="2088" grpId="0" animBg="1"/>
      <p:bldP spid="2089" grpId="0" animBg="1"/>
      <p:bldP spid="2090" grpId="0" animBg="1"/>
      <p:bldP spid="2109" grpId="0" animBg="1"/>
      <p:bldP spid="2110" grpId="0" animBg="1"/>
      <p:bldP spid="2111" grpId="0" animBg="1"/>
      <p:bldP spid="2112" grpId="0" animBg="1"/>
      <p:bldP spid="2113" grpId="0" animBg="1"/>
      <p:bldP spid="2114" grpId="0" animBg="1"/>
      <p:bldP spid="2115" grpId="0" animBg="1"/>
      <p:bldP spid="21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tx1"/>
                </a:solidFill>
              </a:rPr>
              <a:t>Транспортная РНК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                       </a:t>
            </a:r>
            <a:r>
              <a:rPr lang="ru-RU" b="1"/>
              <a:t>Антикодон </a:t>
            </a:r>
          </a:p>
          <a:p>
            <a:pPr>
              <a:buFont typeface="Wingdings" pitchFamily="2" charset="2"/>
              <a:buNone/>
            </a:pPr>
            <a:endParaRPr lang="ru-RU" b="1"/>
          </a:p>
          <a:p>
            <a:pPr>
              <a:buFont typeface="Wingdings" pitchFamily="2" charset="2"/>
              <a:buNone/>
            </a:pPr>
            <a:endParaRPr lang="ru-RU" b="1"/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r>
              <a:rPr lang="ru-RU"/>
              <a:t>                      </a:t>
            </a:r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  <a:p>
            <a:pPr algn="ctr">
              <a:buFont typeface="Wingdings" pitchFamily="2" charset="2"/>
              <a:buNone/>
            </a:pPr>
            <a:endParaRPr lang="ru-RU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2771775" y="2781300"/>
            <a:ext cx="3024188" cy="3095625"/>
          </a:xfrm>
          <a:prstGeom prst="downArrowCallout">
            <a:avLst>
              <a:gd name="adj1" fmla="val 25000"/>
              <a:gd name="adj2" fmla="val 25000"/>
              <a:gd name="adj3" fmla="val 17060"/>
              <a:gd name="adj4" fmla="val 66667"/>
            </a:avLst>
          </a:prstGeom>
          <a:solidFill>
            <a:srgbClr val="FCFEA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latin typeface="Arial" charset="0"/>
            </a:endParaRPr>
          </a:p>
        </p:txBody>
      </p:sp>
      <p:sp>
        <p:nvSpPr>
          <p:cNvPr id="8199" name="Oval 7"/>
          <p:cNvSpPr>
            <a:spLocks noChangeArrowheads="1"/>
          </p:cNvSpPr>
          <p:nvPr/>
        </p:nvSpPr>
        <p:spPr bwMode="auto">
          <a:xfrm>
            <a:off x="2843213" y="5300663"/>
            <a:ext cx="3024187" cy="914400"/>
          </a:xfrm>
          <a:prstGeom prst="ellipse">
            <a:avLst/>
          </a:prstGeom>
          <a:solidFill>
            <a:srgbClr val="FC062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Arial" charset="0"/>
              </a:rPr>
              <a:t>аминокислота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3924300" y="2924175"/>
            <a:ext cx="631825" cy="376238"/>
          </a:xfrm>
          <a:prstGeom prst="rect">
            <a:avLst/>
          </a:prstGeom>
          <a:noFill/>
          <a:ln w="9525">
            <a:solidFill>
              <a:srgbClr val="000B1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0B10"/>
                </a:solidFill>
                <a:latin typeface="Arial" charset="0"/>
              </a:rPr>
              <a:t>ГУЦ</a:t>
            </a:r>
          </a:p>
        </p:txBody>
      </p:sp>
    </p:spTree>
  </p:cSld>
  <p:clrMapOvr>
    <a:masterClrMapping/>
  </p:clrMapOvr>
  <p:transition advTm="344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000000"/>
                </a:solidFill>
              </a:rPr>
              <a:t>Ответ к задаче №1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85225" cy="4525963"/>
          </a:xfrm>
          <a:ln cap="rnd">
            <a:solidFill>
              <a:schemeClr val="tx1"/>
            </a:solidFill>
            <a:prstDash val="sysDot"/>
          </a:ln>
        </p:spPr>
        <p:txBody>
          <a:bodyPr/>
          <a:lstStyle/>
          <a:p>
            <a:pPr>
              <a:buFontTx/>
              <a:buNone/>
            </a:pPr>
            <a:r>
              <a:rPr lang="ru-RU" b="1">
                <a:solidFill>
                  <a:srgbClr val="000000"/>
                </a:solidFill>
              </a:rPr>
              <a:t>ДНК:</a:t>
            </a:r>
            <a:r>
              <a:rPr lang="ru-RU" b="1"/>
              <a:t>             </a:t>
            </a:r>
            <a:r>
              <a:rPr lang="ru-RU" sz="4000" b="1">
                <a:solidFill>
                  <a:srgbClr val="FF0066"/>
                </a:solidFill>
              </a:rPr>
              <a:t>ТГТ</a:t>
            </a:r>
            <a:r>
              <a:rPr lang="ru-RU" sz="4000" b="1"/>
              <a:t>    </a:t>
            </a:r>
            <a:r>
              <a:rPr lang="ru-RU" sz="4000" b="1">
                <a:solidFill>
                  <a:schemeClr val="folHlink"/>
                </a:solidFill>
              </a:rPr>
              <a:t>ТАТ</a:t>
            </a:r>
            <a:r>
              <a:rPr lang="ru-RU" sz="4000" b="1"/>
              <a:t>   </a:t>
            </a:r>
            <a:r>
              <a:rPr lang="ru-RU" sz="4000" b="1">
                <a:solidFill>
                  <a:srgbClr val="F71F29"/>
                </a:solidFill>
              </a:rPr>
              <a:t>ТТТ   </a:t>
            </a:r>
            <a:r>
              <a:rPr lang="ru-RU" sz="4000" b="1"/>
              <a:t> </a:t>
            </a:r>
            <a:r>
              <a:rPr lang="ru-RU" sz="4000" b="1">
                <a:solidFill>
                  <a:srgbClr val="FF6600"/>
                </a:solidFill>
              </a:rPr>
              <a:t>ГАА</a:t>
            </a:r>
          </a:p>
          <a:p>
            <a:pPr>
              <a:buFontTx/>
              <a:buNone/>
            </a:pPr>
            <a:endParaRPr lang="ru-RU" b="1"/>
          </a:p>
          <a:p>
            <a:pPr>
              <a:buFontTx/>
              <a:buNone/>
            </a:pPr>
            <a:r>
              <a:rPr lang="ru-RU">
                <a:solidFill>
                  <a:srgbClr val="000000"/>
                </a:solidFill>
              </a:rPr>
              <a:t>иРНК:            </a:t>
            </a:r>
            <a:r>
              <a:rPr lang="ru-RU" sz="4000" b="1">
                <a:solidFill>
                  <a:srgbClr val="FF0066"/>
                </a:solidFill>
              </a:rPr>
              <a:t>АЦА  </a:t>
            </a:r>
            <a:r>
              <a:rPr lang="ru-RU" sz="4000" b="1"/>
              <a:t> </a:t>
            </a:r>
            <a:r>
              <a:rPr lang="ru-RU" sz="4000" b="1">
                <a:solidFill>
                  <a:schemeClr val="folHlink"/>
                </a:solidFill>
              </a:rPr>
              <a:t>АУА  </a:t>
            </a:r>
            <a:r>
              <a:rPr lang="ru-RU" sz="4000" b="1"/>
              <a:t> </a:t>
            </a:r>
            <a:r>
              <a:rPr lang="ru-RU" sz="4000" b="1">
                <a:solidFill>
                  <a:srgbClr val="F71F29"/>
                </a:solidFill>
              </a:rPr>
              <a:t>ААА</a:t>
            </a:r>
            <a:r>
              <a:rPr lang="ru-RU" sz="4000" b="1"/>
              <a:t>   </a:t>
            </a:r>
            <a:r>
              <a:rPr lang="ru-RU" sz="4000" b="1">
                <a:solidFill>
                  <a:srgbClr val="FF6600"/>
                </a:solidFill>
              </a:rPr>
              <a:t>ЦУУ</a:t>
            </a:r>
          </a:p>
          <a:p>
            <a:pPr>
              <a:buFontTx/>
              <a:buNone/>
            </a:pPr>
            <a:endParaRPr lang="ru-RU" b="1"/>
          </a:p>
          <a:p>
            <a:pPr>
              <a:buFontTx/>
              <a:buNone/>
            </a:pPr>
            <a:r>
              <a:rPr lang="ru-RU" b="1">
                <a:solidFill>
                  <a:srgbClr val="000000"/>
                </a:solidFill>
              </a:rPr>
              <a:t>Белок:          </a:t>
            </a:r>
            <a:r>
              <a:rPr lang="ru-RU" sz="4000" b="1">
                <a:solidFill>
                  <a:srgbClr val="FF0066"/>
                </a:solidFill>
              </a:rPr>
              <a:t>тре </a:t>
            </a:r>
            <a:r>
              <a:rPr lang="ru-RU" sz="4000" b="1"/>
              <a:t>– </a:t>
            </a:r>
            <a:r>
              <a:rPr lang="ru-RU" sz="4000" b="1">
                <a:solidFill>
                  <a:schemeClr val="folHlink"/>
                </a:solidFill>
              </a:rPr>
              <a:t>иле </a:t>
            </a:r>
            <a:r>
              <a:rPr lang="ru-RU" sz="4000" b="1"/>
              <a:t>– </a:t>
            </a:r>
            <a:r>
              <a:rPr lang="ru-RU" sz="4000" b="1">
                <a:solidFill>
                  <a:srgbClr val="F71F29"/>
                </a:solidFill>
              </a:rPr>
              <a:t>лиз  </a:t>
            </a:r>
            <a:r>
              <a:rPr lang="ru-RU" sz="4000" b="1"/>
              <a:t>–  </a:t>
            </a:r>
            <a:r>
              <a:rPr lang="ru-RU" sz="4000" b="1">
                <a:solidFill>
                  <a:srgbClr val="FF6600"/>
                </a:solidFill>
              </a:rPr>
              <a:t>лей</a:t>
            </a:r>
            <a:r>
              <a:rPr lang="ru-RU" sz="4000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138</Words>
  <Application>Microsoft PowerPoint</Application>
  <PresentationFormat>Экран (4:3)</PresentationFormat>
  <Paragraphs>99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Arial</vt:lpstr>
      <vt:lpstr>Оформление по умолчанию</vt:lpstr>
      <vt:lpstr>Слайд 1</vt:lpstr>
      <vt:lpstr>Слайд 2</vt:lpstr>
      <vt:lpstr>Слайд 3</vt:lpstr>
      <vt:lpstr>Биосинтез белка</vt:lpstr>
      <vt:lpstr>Свойства генетического кода</vt:lpstr>
      <vt:lpstr>Ген – участок ДНК</vt:lpstr>
      <vt:lpstr>Слайд 7</vt:lpstr>
      <vt:lpstr>Транспортная РНК</vt:lpstr>
      <vt:lpstr>Ответ к задаче №1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Ген </dc:title>
  <dc:creator>207-903-675</dc:creator>
  <cp:lastModifiedBy>оем</cp:lastModifiedBy>
  <cp:revision>27</cp:revision>
  <dcterms:created xsi:type="dcterms:W3CDTF">2008-10-01T14:58:27Z</dcterms:created>
  <dcterms:modified xsi:type="dcterms:W3CDTF">2008-12-09T16:51:05Z</dcterms:modified>
</cp:coreProperties>
</file>